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docProps/app.xml" ContentType="application/vnd.openxmlformats-officedocument.extended-properties+xml"/>
  <Default Extension="rels" ContentType="application/vnd.openxmlformats-package.relationship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44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7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230" y="136309"/>
            <a:ext cx="3935977" cy="457200"/>
          </a:xfr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 w="50800">
            <a:solidFill>
              <a:schemeClr val="accent6">
                <a:lumMod val="75000"/>
              </a:schemeClr>
            </a:solidFill>
          </a:ln>
          <a:effectLst/>
        </p:spPr>
        <p:txBody>
          <a:bodyPr>
            <a:noAutofit/>
          </a:bodyPr>
          <a:lstStyle/>
          <a:p>
            <a:r>
              <a:rPr lang="en-US" sz="4000" dirty="0" err="1" smtClean="0">
                <a:latin typeface="Chalkboard"/>
                <a:cs typeface="Chalkboard"/>
              </a:rPr>
              <a:t>IllinoisHEP</a:t>
            </a:r>
            <a:r>
              <a:rPr lang="en-US" sz="4000" dirty="0" smtClean="0">
                <a:latin typeface="Chalkboard"/>
                <a:cs typeface="Chalkboard"/>
              </a:rPr>
              <a:t> T3gs</a:t>
            </a:r>
            <a:endParaRPr lang="en-US" sz="4000" dirty="0">
              <a:latin typeface="Chalkboard"/>
              <a:cs typeface="Chalkboard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47305" y="3142024"/>
            <a:ext cx="920144" cy="338554"/>
            <a:chOff x="3783358" y="2460013"/>
            <a:chExt cx="920144" cy="338554"/>
          </a:xfrm>
        </p:grpSpPr>
        <p:sp>
          <p:nvSpPr>
            <p:cNvPr id="12" name="Rounded Rectangle 11"/>
            <p:cNvSpPr/>
            <p:nvPr/>
          </p:nvSpPr>
          <p:spPr>
            <a:xfrm>
              <a:off x="3821589" y="2540535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chemeClr val="accent3"/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TextBox 10"/>
            <p:cNvSpPr txBox="1"/>
            <p:nvPr/>
          </p:nvSpPr>
          <p:spPr>
            <a:xfrm>
              <a:off x="3783358" y="2460013"/>
              <a:ext cx="9201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1"/>
                  </a:solidFill>
                </a:rPr>
                <a:t>osggums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629218" y="5561695"/>
            <a:ext cx="773269" cy="338554"/>
            <a:chOff x="2819400" y="3505200"/>
            <a:chExt cx="822960" cy="338554"/>
          </a:xfrm>
        </p:grpSpPr>
        <p:sp>
          <p:nvSpPr>
            <p:cNvPr id="21" name="Rounded Rectangle 20"/>
            <p:cNvSpPr/>
            <p:nvPr/>
          </p:nvSpPr>
          <p:spPr>
            <a:xfrm>
              <a:off x="2819400" y="3585722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chemeClr val="accent3"/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TextBox 17"/>
            <p:cNvSpPr txBox="1"/>
            <p:nvPr/>
          </p:nvSpPr>
          <p:spPr>
            <a:xfrm>
              <a:off x="2819400" y="3505200"/>
              <a:ext cx="7732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condor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577589" y="5716942"/>
            <a:ext cx="822960" cy="338554"/>
            <a:chOff x="2819400" y="4004846"/>
            <a:chExt cx="822960" cy="338554"/>
          </a:xfrm>
        </p:grpSpPr>
        <p:sp>
          <p:nvSpPr>
            <p:cNvPr id="22" name="Rounded Rectangle 21"/>
            <p:cNvSpPr/>
            <p:nvPr/>
          </p:nvSpPr>
          <p:spPr>
            <a:xfrm>
              <a:off x="2819400" y="4085368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chemeClr val="accent3"/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TextBox 19"/>
            <p:cNvSpPr txBox="1"/>
            <p:nvPr/>
          </p:nvSpPr>
          <p:spPr>
            <a:xfrm>
              <a:off x="2869793" y="4004846"/>
              <a:ext cx="7725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ganglia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664785" y="3112043"/>
            <a:ext cx="777531" cy="349567"/>
            <a:chOff x="2819400" y="4610966"/>
            <a:chExt cx="822960" cy="349567"/>
          </a:xfrm>
        </p:grpSpPr>
        <p:sp>
          <p:nvSpPr>
            <p:cNvPr id="23" name="Rounded Rectangle 22"/>
            <p:cNvSpPr/>
            <p:nvPr/>
          </p:nvSpPr>
          <p:spPr>
            <a:xfrm>
              <a:off x="2819400" y="4702501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chemeClr val="accent3"/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TextBox 13"/>
            <p:cNvSpPr txBox="1"/>
            <p:nvPr/>
          </p:nvSpPr>
          <p:spPr>
            <a:xfrm>
              <a:off x="2858353" y="4610966"/>
              <a:ext cx="7684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osgnx0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824876" y="3112043"/>
            <a:ext cx="752713" cy="344203"/>
            <a:chOff x="2819400" y="5199335"/>
            <a:chExt cx="822960" cy="344203"/>
          </a:xfrm>
        </p:grpSpPr>
        <p:sp>
          <p:nvSpPr>
            <p:cNvPr id="24" name="Rounded Rectangle 23"/>
            <p:cNvSpPr/>
            <p:nvPr/>
          </p:nvSpPr>
          <p:spPr>
            <a:xfrm>
              <a:off x="2819400" y="5285506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chemeClr val="accent3"/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TextBox 15"/>
            <p:cNvSpPr txBox="1"/>
            <p:nvPr/>
          </p:nvSpPr>
          <p:spPr>
            <a:xfrm>
              <a:off x="2826073" y="5199335"/>
              <a:ext cx="7684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osgnx1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027509" y="3122975"/>
            <a:ext cx="689474" cy="338554"/>
            <a:chOff x="3391031" y="3112630"/>
            <a:chExt cx="822960" cy="338554"/>
          </a:xfrm>
        </p:grpSpPr>
        <p:sp>
          <p:nvSpPr>
            <p:cNvPr id="33" name="Rounded Rectangle 32"/>
            <p:cNvSpPr/>
            <p:nvPr/>
          </p:nvSpPr>
          <p:spPr>
            <a:xfrm>
              <a:off x="3391031" y="3158413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660066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TextBox 33"/>
            <p:cNvSpPr txBox="1"/>
            <p:nvPr/>
          </p:nvSpPr>
          <p:spPr>
            <a:xfrm>
              <a:off x="3422898" y="3112630"/>
              <a:ext cx="6625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osgx0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012209" y="3142024"/>
            <a:ext cx="633090" cy="338554"/>
            <a:chOff x="4572000" y="1969330"/>
            <a:chExt cx="822960" cy="338554"/>
          </a:xfrm>
        </p:grpSpPr>
        <p:sp>
          <p:nvSpPr>
            <p:cNvPr id="37" name="Rounded Rectangle 36"/>
            <p:cNvSpPr/>
            <p:nvPr/>
          </p:nvSpPr>
          <p:spPr>
            <a:xfrm>
              <a:off x="4572000" y="2038853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TextBox 37"/>
            <p:cNvSpPr txBox="1"/>
            <p:nvPr/>
          </p:nvSpPr>
          <p:spPr>
            <a:xfrm>
              <a:off x="4582128" y="1969330"/>
              <a:ext cx="6625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osgx1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068896" y="5575725"/>
            <a:ext cx="629582" cy="338554"/>
            <a:chOff x="4952975" y="5190496"/>
            <a:chExt cx="901017" cy="338554"/>
          </a:xfrm>
        </p:grpSpPr>
        <p:sp>
          <p:nvSpPr>
            <p:cNvPr id="45" name="Rounded Rectangle 44"/>
            <p:cNvSpPr/>
            <p:nvPr/>
          </p:nvSpPr>
          <p:spPr>
            <a:xfrm>
              <a:off x="4952975" y="5256988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TextBox 45"/>
            <p:cNvSpPr txBox="1"/>
            <p:nvPr/>
          </p:nvSpPr>
          <p:spPr>
            <a:xfrm>
              <a:off x="4983491" y="5190496"/>
              <a:ext cx="8705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pn01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8027509" y="4936732"/>
            <a:ext cx="963073" cy="846702"/>
            <a:chOff x="4666706" y="1201401"/>
            <a:chExt cx="963073" cy="846702"/>
          </a:xfrm>
        </p:grpSpPr>
        <p:sp>
          <p:nvSpPr>
            <p:cNvPr id="56" name="Rounded Rectangle 55"/>
            <p:cNvSpPr/>
            <p:nvPr/>
          </p:nvSpPr>
          <p:spPr>
            <a:xfrm>
              <a:off x="4666706" y="1276852"/>
              <a:ext cx="822960" cy="551947"/>
            </a:xfrm>
            <a:prstGeom prst="roundRect">
              <a:avLst/>
            </a:prstGeom>
            <a:gradFill>
              <a:gsLst>
                <a:gs pos="0">
                  <a:srgbClr val="FFFF00"/>
                </a:gs>
                <a:gs pos="100000">
                  <a:schemeClr val="accent3">
                    <a:lumMod val="75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TextBox 56"/>
            <p:cNvSpPr txBox="1"/>
            <p:nvPr/>
          </p:nvSpPr>
          <p:spPr>
            <a:xfrm>
              <a:off x="4762908" y="1201401"/>
              <a:ext cx="6471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wn00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4806819" y="1496156"/>
              <a:ext cx="822960" cy="551947"/>
            </a:xfrm>
            <a:prstGeom prst="roundRect">
              <a:avLst/>
            </a:prstGeom>
            <a:gradFill>
              <a:gsLst>
                <a:gs pos="0">
                  <a:srgbClr val="FFFF00"/>
                </a:gs>
                <a:gs pos="100000">
                  <a:schemeClr val="accent3">
                    <a:lumMod val="75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TextBox 59"/>
            <p:cNvSpPr txBox="1"/>
            <p:nvPr/>
          </p:nvSpPr>
          <p:spPr>
            <a:xfrm>
              <a:off x="4915308" y="1411010"/>
              <a:ext cx="6471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wn01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117251" y="3112043"/>
            <a:ext cx="602946" cy="349486"/>
            <a:chOff x="3071895" y="2110527"/>
            <a:chExt cx="822960" cy="349486"/>
          </a:xfrm>
        </p:grpSpPr>
        <p:sp>
          <p:nvSpPr>
            <p:cNvPr id="71" name="Rounded Rectangle 70"/>
            <p:cNvSpPr/>
            <p:nvPr/>
          </p:nvSpPr>
          <p:spPr>
            <a:xfrm>
              <a:off x="3071895" y="2201981"/>
              <a:ext cx="822960" cy="258032"/>
            </a:xfrm>
            <a:prstGeom prst="roundRect">
              <a:avLst/>
            </a:pr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2" name="TextBox 71"/>
            <p:cNvSpPr txBox="1"/>
            <p:nvPr/>
          </p:nvSpPr>
          <p:spPr>
            <a:xfrm>
              <a:off x="3072255" y="2110527"/>
              <a:ext cx="6625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osgx3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723959" y="5750915"/>
            <a:ext cx="878866" cy="338554"/>
            <a:chOff x="4078108" y="2368477"/>
            <a:chExt cx="878866" cy="338554"/>
          </a:xfrm>
        </p:grpSpPr>
        <p:sp>
          <p:nvSpPr>
            <p:cNvPr id="78" name="Rounded Rectangle 77"/>
            <p:cNvSpPr/>
            <p:nvPr/>
          </p:nvSpPr>
          <p:spPr>
            <a:xfrm>
              <a:off x="4092348" y="2440338"/>
              <a:ext cx="822960" cy="258032"/>
            </a:xfrm>
            <a:prstGeom prst="roundRect">
              <a:avLst/>
            </a:pr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TextBox 78"/>
            <p:cNvSpPr txBox="1"/>
            <p:nvPr/>
          </p:nvSpPr>
          <p:spPr>
            <a:xfrm>
              <a:off x="4078108" y="2368477"/>
              <a:ext cx="8788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mysql00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04" name="Straight Connector 103"/>
          <p:cNvCxnSpPr/>
          <p:nvPr/>
        </p:nvCxnSpPr>
        <p:spPr>
          <a:xfrm flipV="1">
            <a:off x="2004577" y="4936732"/>
            <a:ext cx="2112676" cy="705485"/>
          </a:xfrm>
          <a:prstGeom prst="line">
            <a:avLst/>
          </a:prstGeom>
          <a:ln w="508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1272079" y="3480578"/>
            <a:ext cx="2725171" cy="930026"/>
          </a:xfrm>
          <a:prstGeom prst="line">
            <a:avLst/>
          </a:prstGeom>
          <a:ln w="254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6505462" y="5938613"/>
            <a:ext cx="472095" cy="461267"/>
            <a:chOff x="7284720" y="5299486"/>
            <a:chExt cx="822960" cy="857474"/>
          </a:xfrm>
        </p:grpSpPr>
        <p:sp>
          <p:nvSpPr>
            <p:cNvPr id="135" name="Magnetic Disk 134"/>
            <p:cNvSpPr/>
            <p:nvPr/>
          </p:nvSpPr>
          <p:spPr>
            <a:xfrm>
              <a:off x="7284720" y="5334000"/>
              <a:ext cx="822960" cy="822960"/>
            </a:xfrm>
            <a:prstGeom prst="flowChartMagneticDisk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6" name="TextBox 135"/>
            <p:cNvSpPr txBox="1"/>
            <p:nvPr/>
          </p:nvSpPr>
          <p:spPr>
            <a:xfrm>
              <a:off x="7414491" y="5299486"/>
              <a:ext cx="1846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7130761" y="5957179"/>
            <a:ext cx="472095" cy="461267"/>
            <a:chOff x="7284720" y="5299486"/>
            <a:chExt cx="822960" cy="857474"/>
          </a:xfrm>
        </p:grpSpPr>
        <p:sp>
          <p:nvSpPr>
            <p:cNvPr id="181" name="Magnetic Disk 180"/>
            <p:cNvSpPr/>
            <p:nvPr/>
          </p:nvSpPr>
          <p:spPr>
            <a:xfrm>
              <a:off x="7284720" y="5334000"/>
              <a:ext cx="822960" cy="822960"/>
            </a:xfrm>
            <a:prstGeom prst="flowChartMagneticDisk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2" name="TextBox 181"/>
            <p:cNvSpPr txBox="1"/>
            <p:nvPr/>
          </p:nvSpPr>
          <p:spPr>
            <a:xfrm>
              <a:off x="7414491" y="5299486"/>
              <a:ext cx="1846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466398" y="4900242"/>
            <a:ext cx="538624" cy="461267"/>
            <a:chOff x="5813208" y="6340439"/>
            <a:chExt cx="538624" cy="461267"/>
          </a:xfrm>
        </p:grpSpPr>
        <p:grpSp>
          <p:nvGrpSpPr>
            <p:cNvPr id="186" name="Group 185"/>
            <p:cNvGrpSpPr/>
            <p:nvPr/>
          </p:nvGrpSpPr>
          <p:grpSpPr>
            <a:xfrm>
              <a:off x="5831910" y="6340439"/>
              <a:ext cx="472095" cy="461267"/>
              <a:chOff x="7284720" y="5299486"/>
              <a:chExt cx="822960" cy="857474"/>
            </a:xfrm>
          </p:grpSpPr>
          <p:sp>
            <p:nvSpPr>
              <p:cNvPr id="187" name="Magnetic Disk 186"/>
              <p:cNvSpPr/>
              <p:nvPr/>
            </p:nvSpPr>
            <p:spPr>
              <a:xfrm>
                <a:off x="7284720" y="5334000"/>
                <a:ext cx="822960" cy="822960"/>
              </a:xfrm>
              <a:prstGeom prst="flowChartMagneticDisk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88" name="TextBox 187"/>
              <p:cNvSpPr txBox="1"/>
              <p:nvPr/>
            </p:nvSpPr>
            <p:spPr>
              <a:xfrm>
                <a:off x="7414491" y="5299486"/>
                <a:ext cx="1846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9" name="TextBox 188"/>
            <p:cNvSpPr txBox="1"/>
            <p:nvPr/>
          </p:nvSpPr>
          <p:spPr>
            <a:xfrm>
              <a:off x="5813208" y="6429828"/>
              <a:ext cx="5386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fx01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821828" y="5361509"/>
            <a:ext cx="538624" cy="461267"/>
            <a:chOff x="6718366" y="6359005"/>
            <a:chExt cx="538624" cy="461267"/>
          </a:xfrm>
        </p:grpSpPr>
        <p:grpSp>
          <p:nvGrpSpPr>
            <p:cNvPr id="183" name="Group 182"/>
            <p:cNvGrpSpPr/>
            <p:nvPr/>
          </p:nvGrpSpPr>
          <p:grpSpPr>
            <a:xfrm>
              <a:off x="6762472" y="6359005"/>
              <a:ext cx="472095" cy="461267"/>
              <a:chOff x="7284720" y="5299486"/>
              <a:chExt cx="822960" cy="857474"/>
            </a:xfrm>
          </p:grpSpPr>
          <p:sp>
            <p:nvSpPr>
              <p:cNvPr id="184" name="Magnetic Disk 183"/>
              <p:cNvSpPr/>
              <p:nvPr/>
            </p:nvSpPr>
            <p:spPr>
              <a:xfrm>
                <a:off x="7284720" y="5334000"/>
                <a:ext cx="822960" cy="822960"/>
              </a:xfrm>
              <a:prstGeom prst="flowChartMagneticDisk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85" name="TextBox 184"/>
              <p:cNvSpPr txBox="1"/>
              <p:nvPr/>
            </p:nvSpPr>
            <p:spPr>
              <a:xfrm>
                <a:off x="7414491" y="5299486"/>
                <a:ext cx="1846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90" name="TextBox 189"/>
            <p:cNvSpPr txBox="1"/>
            <p:nvPr/>
          </p:nvSpPr>
          <p:spPr>
            <a:xfrm>
              <a:off x="6718366" y="6448394"/>
              <a:ext cx="5386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fx02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3997250" y="812113"/>
            <a:ext cx="1441465" cy="1409367"/>
            <a:chOff x="3997250" y="812113"/>
            <a:chExt cx="1441465" cy="1409367"/>
          </a:xfrm>
        </p:grpSpPr>
        <p:sp>
          <p:nvSpPr>
            <p:cNvPr id="198" name="Oval 197"/>
            <p:cNvSpPr/>
            <p:nvPr/>
          </p:nvSpPr>
          <p:spPr>
            <a:xfrm>
              <a:off x="3997250" y="812113"/>
              <a:ext cx="1441465" cy="1409367"/>
            </a:xfrm>
            <a:prstGeom prst="ellipse">
              <a:avLst/>
            </a:prstGeom>
            <a:gradFill>
              <a:gsLst>
                <a:gs pos="0">
                  <a:schemeClr val="bg2">
                    <a:lumMod val="2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TextBox 89"/>
            <p:cNvSpPr txBox="1"/>
            <p:nvPr/>
          </p:nvSpPr>
          <p:spPr>
            <a:xfrm>
              <a:off x="4277907" y="1101298"/>
              <a:ext cx="87315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Foundry </a:t>
              </a:r>
            </a:p>
            <a:p>
              <a:r>
                <a:rPr lang="en-US" sz="1600" dirty="0" err="1" smtClean="0">
                  <a:solidFill>
                    <a:schemeClr val="bg1"/>
                  </a:solidFill>
                </a:rPr>
                <a:t>FastIron</a:t>
              </a:r>
              <a:r>
                <a:rPr lang="en-US" sz="1600" dirty="0" smtClean="0">
                  <a:solidFill>
                    <a:schemeClr val="bg1"/>
                  </a:solidFill>
                </a:rPr>
                <a:t> </a:t>
              </a:r>
            </a:p>
            <a:p>
              <a:r>
                <a:rPr lang="en-US" sz="1600" dirty="0" err="1" smtClean="0">
                  <a:solidFill>
                    <a:schemeClr val="bg1"/>
                  </a:solidFill>
                </a:rPr>
                <a:t>SuperX</a:t>
              </a:r>
              <a:endParaRPr lang="en-US" sz="16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3997250" y="3952142"/>
            <a:ext cx="1441465" cy="1409367"/>
            <a:chOff x="3997250" y="812113"/>
            <a:chExt cx="1441465" cy="1409367"/>
          </a:xfrm>
        </p:grpSpPr>
        <p:sp>
          <p:nvSpPr>
            <p:cNvPr id="202" name="Oval 201"/>
            <p:cNvSpPr/>
            <p:nvPr/>
          </p:nvSpPr>
          <p:spPr>
            <a:xfrm>
              <a:off x="3997250" y="812113"/>
              <a:ext cx="1441465" cy="1409367"/>
            </a:xfrm>
            <a:prstGeom prst="ellipse">
              <a:avLst/>
            </a:prstGeom>
            <a:gradFill>
              <a:gsLst>
                <a:gs pos="0">
                  <a:schemeClr val="bg2">
                    <a:lumMod val="2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3" name="TextBox 202"/>
            <p:cNvSpPr txBox="1"/>
            <p:nvPr/>
          </p:nvSpPr>
          <p:spPr>
            <a:xfrm>
              <a:off x="4286590" y="1270575"/>
              <a:ext cx="8808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HP 2900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6443594" y="5564354"/>
            <a:ext cx="629583" cy="338554"/>
            <a:chOff x="4952975" y="5190496"/>
            <a:chExt cx="901019" cy="338554"/>
          </a:xfrm>
        </p:grpSpPr>
        <p:sp>
          <p:nvSpPr>
            <p:cNvPr id="205" name="Rounded Rectangle 204"/>
            <p:cNvSpPr/>
            <p:nvPr/>
          </p:nvSpPr>
          <p:spPr>
            <a:xfrm>
              <a:off x="4952975" y="5256988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6" name="TextBox 205"/>
            <p:cNvSpPr txBox="1"/>
            <p:nvPr/>
          </p:nvSpPr>
          <p:spPr>
            <a:xfrm>
              <a:off x="4983493" y="5190496"/>
              <a:ext cx="8705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pn00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5732433" y="5710196"/>
            <a:ext cx="596322" cy="345300"/>
            <a:chOff x="4952975" y="5169720"/>
            <a:chExt cx="853417" cy="345300"/>
          </a:xfrm>
        </p:grpSpPr>
        <p:sp>
          <p:nvSpPr>
            <p:cNvPr id="208" name="Rounded Rectangle 207"/>
            <p:cNvSpPr/>
            <p:nvPr/>
          </p:nvSpPr>
          <p:spPr>
            <a:xfrm>
              <a:off x="4952975" y="5256988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9" name="TextBox 208"/>
            <p:cNvSpPr txBox="1"/>
            <p:nvPr/>
          </p:nvSpPr>
          <p:spPr>
            <a:xfrm>
              <a:off x="4983494" y="5169720"/>
              <a:ext cx="8228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se00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4872758" y="5730972"/>
            <a:ext cx="596320" cy="338554"/>
            <a:chOff x="4952975" y="5190496"/>
            <a:chExt cx="853414" cy="338554"/>
          </a:xfrm>
        </p:grpSpPr>
        <p:sp>
          <p:nvSpPr>
            <p:cNvPr id="211" name="Rounded Rectangle 210"/>
            <p:cNvSpPr/>
            <p:nvPr/>
          </p:nvSpPr>
          <p:spPr>
            <a:xfrm>
              <a:off x="4952975" y="5256988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2" name="TextBox 211"/>
            <p:cNvSpPr txBox="1"/>
            <p:nvPr/>
          </p:nvSpPr>
          <p:spPr>
            <a:xfrm>
              <a:off x="4983491" y="5190496"/>
              <a:ext cx="8228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se01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6733719" y="3133974"/>
            <a:ext cx="670353" cy="338554"/>
            <a:chOff x="4572000" y="1969330"/>
            <a:chExt cx="871398" cy="338554"/>
          </a:xfrm>
        </p:grpSpPr>
        <p:sp>
          <p:nvSpPr>
            <p:cNvPr id="214" name="Rounded Rectangle 213"/>
            <p:cNvSpPr/>
            <p:nvPr/>
          </p:nvSpPr>
          <p:spPr>
            <a:xfrm>
              <a:off x="4572000" y="2038853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5" name="TextBox 214"/>
            <p:cNvSpPr txBox="1"/>
            <p:nvPr/>
          </p:nvSpPr>
          <p:spPr>
            <a:xfrm>
              <a:off x="4582128" y="1969330"/>
              <a:ext cx="8612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osgx2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4828313" y="3112043"/>
            <a:ext cx="684934" cy="349486"/>
            <a:chOff x="3071895" y="2110527"/>
            <a:chExt cx="904688" cy="349486"/>
          </a:xfrm>
        </p:grpSpPr>
        <p:sp>
          <p:nvSpPr>
            <p:cNvPr id="217" name="Rounded Rectangle 216"/>
            <p:cNvSpPr/>
            <p:nvPr/>
          </p:nvSpPr>
          <p:spPr>
            <a:xfrm>
              <a:off x="3071895" y="2201981"/>
              <a:ext cx="822960" cy="258032"/>
            </a:xfrm>
            <a:prstGeom prst="roundRect">
              <a:avLst/>
            </a:pr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8" name="TextBox 217"/>
            <p:cNvSpPr txBox="1"/>
            <p:nvPr/>
          </p:nvSpPr>
          <p:spPr>
            <a:xfrm>
              <a:off x="3072255" y="2110527"/>
              <a:ext cx="9043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osgx4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21" name="Straight Connector 220"/>
          <p:cNvCxnSpPr>
            <a:stCxn id="189" idx="3"/>
            <a:endCxn id="202" idx="2"/>
          </p:cNvCxnSpPr>
          <p:nvPr/>
        </p:nvCxnSpPr>
        <p:spPr>
          <a:xfrm flipV="1">
            <a:off x="1005022" y="4656826"/>
            <a:ext cx="2992228" cy="502082"/>
          </a:xfrm>
          <a:prstGeom prst="line">
            <a:avLst/>
          </a:prstGeom>
          <a:ln w="508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endCxn id="202" idx="3"/>
          </p:cNvCxnSpPr>
          <p:nvPr/>
        </p:nvCxnSpPr>
        <p:spPr>
          <a:xfrm flipV="1">
            <a:off x="2933304" y="5155112"/>
            <a:ext cx="1275044" cy="66005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5400000" flipH="1" flipV="1">
            <a:off x="4095845" y="5349855"/>
            <a:ext cx="486986" cy="443646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rot="16200000" flipV="1">
            <a:off x="4861615" y="5413755"/>
            <a:ext cx="444315" cy="167377"/>
          </a:xfrm>
          <a:prstGeom prst="line">
            <a:avLst/>
          </a:prstGeom>
          <a:ln w="508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>
            <a:stCxn id="209" idx="0"/>
            <a:endCxn id="202" idx="5"/>
          </p:cNvCxnSpPr>
          <p:nvPr/>
        </p:nvCxnSpPr>
        <p:spPr>
          <a:xfrm rot="16200000" flipV="1">
            <a:off x="5356895" y="5025834"/>
            <a:ext cx="555084" cy="813640"/>
          </a:xfrm>
          <a:prstGeom prst="line">
            <a:avLst/>
          </a:prstGeom>
          <a:ln w="508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>
            <a:stCxn id="206" idx="0"/>
          </p:cNvCxnSpPr>
          <p:nvPr/>
        </p:nvCxnSpPr>
        <p:spPr>
          <a:xfrm rot="16200000" flipV="1">
            <a:off x="5783540" y="4578843"/>
            <a:ext cx="567006" cy="140401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>
            <a:stCxn id="46" idx="0"/>
          </p:cNvCxnSpPr>
          <p:nvPr/>
        </p:nvCxnSpPr>
        <p:spPr>
          <a:xfrm rot="16200000" flipV="1">
            <a:off x="6003251" y="4184626"/>
            <a:ext cx="826566" cy="195563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stCxn id="58" idx="1"/>
            <a:endCxn id="202" idx="6"/>
          </p:cNvCxnSpPr>
          <p:nvPr/>
        </p:nvCxnSpPr>
        <p:spPr>
          <a:xfrm rot="10800000">
            <a:off x="5438716" y="4656827"/>
            <a:ext cx="2728907" cy="85063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>
            <a:stCxn id="56" idx="1"/>
            <a:endCxn id="202" idx="6"/>
          </p:cNvCxnSpPr>
          <p:nvPr/>
        </p:nvCxnSpPr>
        <p:spPr>
          <a:xfrm rot="10800000">
            <a:off x="5438715" y="4656827"/>
            <a:ext cx="2588794" cy="63133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>
            <a:stCxn id="24" idx="2"/>
            <a:endCxn id="202" idx="1"/>
          </p:cNvCxnSpPr>
          <p:nvPr/>
        </p:nvCxnSpPr>
        <p:spPr>
          <a:xfrm rot="16200000" flipH="1">
            <a:off x="2853644" y="2803834"/>
            <a:ext cx="702293" cy="200711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>
            <a:off x="2933304" y="3456245"/>
            <a:ext cx="1353286" cy="495897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rot="16200000" flipH="1">
            <a:off x="4188092" y="3579075"/>
            <a:ext cx="471564" cy="2745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>
            <a:stCxn id="217" idx="2"/>
          </p:cNvCxnSpPr>
          <p:nvPr/>
        </p:nvCxnSpPr>
        <p:spPr>
          <a:xfrm rot="5400000">
            <a:off x="4824657" y="3636956"/>
            <a:ext cx="490613" cy="13975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>
            <a:stCxn id="37" idx="2"/>
            <a:endCxn id="202" idx="7"/>
          </p:cNvCxnSpPr>
          <p:nvPr/>
        </p:nvCxnSpPr>
        <p:spPr>
          <a:xfrm rot="5400000">
            <a:off x="5433706" y="3263491"/>
            <a:ext cx="688960" cy="1101137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14" idx="2"/>
          </p:cNvCxnSpPr>
          <p:nvPr/>
        </p:nvCxnSpPr>
        <p:spPr>
          <a:xfrm rot="5400000">
            <a:off x="5813650" y="3036653"/>
            <a:ext cx="811738" cy="1661491"/>
          </a:xfrm>
          <a:prstGeom prst="line">
            <a:avLst/>
          </a:prstGeom>
          <a:ln w="508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>
            <a:stCxn id="34" idx="2"/>
          </p:cNvCxnSpPr>
          <p:nvPr/>
        </p:nvCxnSpPr>
        <p:spPr>
          <a:xfrm rot="5400000">
            <a:off x="6365368" y="2496804"/>
            <a:ext cx="1001661" cy="2931110"/>
          </a:xfrm>
          <a:prstGeom prst="line">
            <a:avLst/>
          </a:prstGeom>
          <a:ln w="508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11" idx="0"/>
            <a:endCxn id="198" idx="2"/>
          </p:cNvCxnSpPr>
          <p:nvPr/>
        </p:nvCxnSpPr>
        <p:spPr>
          <a:xfrm rot="5400000" flipH="1" flipV="1">
            <a:off x="1789700" y="934475"/>
            <a:ext cx="1625227" cy="278987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>
            <a:stCxn id="16" idx="0"/>
          </p:cNvCxnSpPr>
          <p:nvPr/>
        </p:nvCxnSpPr>
        <p:spPr>
          <a:xfrm rot="5400000" flipH="1" flipV="1">
            <a:off x="2559957" y="1554750"/>
            <a:ext cx="1179748" cy="193483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 flipV="1">
            <a:off x="2933304" y="2221480"/>
            <a:ext cx="1353286" cy="947278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stCxn id="72" idx="0"/>
          </p:cNvCxnSpPr>
          <p:nvPr/>
        </p:nvCxnSpPr>
        <p:spPr>
          <a:xfrm rot="5400000" flipH="1" flipV="1">
            <a:off x="4015413" y="2566298"/>
            <a:ext cx="890563" cy="20092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>
            <a:stCxn id="218" idx="0"/>
          </p:cNvCxnSpPr>
          <p:nvPr/>
        </p:nvCxnSpPr>
        <p:spPr>
          <a:xfrm rot="16200000" flipV="1">
            <a:off x="4554471" y="2495596"/>
            <a:ext cx="890562" cy="34233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>
            <a:stCxn id="38" idx="0"/>
            <a:endCxn id="198" idx="5"/>
          </p:cNvCxnSpPr>
          <p:nvPr/>
        </p:nvCxnSpPr>
        <p:spPr>
          <a:xfrm rot="16200000" flipV="1">
            <a:off x="5187763" y="2054938"/>
            <a:ext cx="1126941" cy="104723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15" idx="0"/>
          </p:cNvCxnSpPr>
          <p:nvPr/>
        </p:nvCxnSpPr>
        <p:spPr>
          <a:xfrm rot="16200000" flipV="1">
            <a:off x="5629943" y="1691126"/>
            <a:ext cx="1201679" cy="1684018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>
            <a:stCxn id="34" idx="0"/>
          </p:cNvCxnSpPr>
          <p:nvPr/>
        </p:nvCxnSpPr>
        <p:spPr>
          <a:xfrm rot="16200000" flipV="1">
            <a:off x="6199213" y="990435"/>
            <a:ext cx="1446575" cy="2818506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7" name="Cloud 276"/>
          <p:cNvSpPr/>
          <p:nvPr/>
        </p:nvSpPr>
        <p:spPr>
          <a:xfrm>
            <a:off x="2182411" y="45720"/>
            <a:ext cx="1174393" cy="1113582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79" name="Straight Connector 278"/>
          <p:cNvCxnSpPr/>
          <p:nvPr/>
        </p:nvCxnSpPr>
        <p:spPr>
          <a:xfrm>
            <a:off x="3157299" y="830913"/>
            <a:ext cx="957479" cy="328389"/>
          </a:xfrm>
          <a:prstGeom prst="line">
            <a:avLst/>
          </a:prstGeom>
          <a:ln w="2540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5" name="TextBox 284"/>
          <p:cNvSpPr txBox="1"/>
          <p:nvPr/>
        </p:nvSpPr>
        <p:spPr>
          <a:xfrm>
            <a:off x="2355796" y="270301"/>
            <a:ext cx="1015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ICCN,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Internet2,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3488694" y="523141"/>
            <a:ext cx="82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err="1" smtClean="0"/>
              <a:t>Gps</a:t>
            </a:r>
            <a:endParaRPr lang="en-US" dirty="0"/>
          </a:p>
        </p:txBody>
      </p:sp>
      <p:sp>
        <p:nvSpPr>
          <p:cNvPr id="293" name="Rounded Rectangle 292"/>
          <p:cNvSpPr/>
          <p:nvPr/>
        </p:nvSpPr>
        <p:spPr>
          <a:xfrm>
            <a:off x="63259" y="163924"/>
            <a:ext cx="421841" cy="106377"/>
          </a:xfrm>
          <a:prstGeom prst="roundRect">
            <a:avLst/>
          </a:prstGeom>
          <a:gradFill>
            <a:gsLst>
              <a:gs pos="0">
                <a:srgbClr val="008000"/>
              </a:gs>
              <a:gs pos="100000">
                <a:schemeClr val="accent3"/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6" name="Rounded Rectangle 295"/>
          <p:cNvSpPr/>
          <p:nvPr/>
        </p:nvSpPr>
        <p:spPr>
          <a:xfrm>
            <a:off x="75676" y="854653"/>
            <a:ext cx="442126" cy="124281"/>
          </a:xfrm>
          <a:prstGeom prst="roundRect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99" name="Rounded Rectangle 298"/>
          <p:cNvSpPr/>
          <p:nvPr/>
        </p:nvSpPr>
        <p:spPr>
          <a:xfrm flipV="1">
            <a:off x="60056" y="629118"/>
            <a:ext cx="445329" cy="106833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2" name="Rounded Rectangle 301"/>
          <p:cNvSpPr/>
          <p:nvPr/>
        </p:nvSpPr>
        <p:spPr>
          <a:xfrm>
            <a:off x="71216" y="384275"/>
            <a:ext cx="413883" cy="102404"/>
          </a:xfrm>
          <a:prstGeom prst="roundRect">
            <a:avLst/>
          </a:prstGeom>
          <a:gradFill>
            <a:gsLst>
              <a:gs pos="0">
                <a:srgbClr val="660066"/>
              </a:gs>
              <a:gs pos="100000">
                <a:schemeClr val="accent4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" name="Rounded Rectangle 306"/>
          <p:cNvSpPr/>
          <p:nvPr/>
        </p:nvSpPr>
        <p:spPr>
          <a:xfrm>
            <a:off x="57276" y="1109217"/>
            <a:ext cx="452706" cy="137153"/>
          </a:xfrm>
          <a:prstGeom prst="roundRect">
            <a:avLst/>
          </a:prstGeom>
          <a:gradFill>
            <a:gsLst>
              <a:gs pos="0">
                <a:srgbClr val="FFFF00"/>
              </a:gs>
              <a:gs pos="100000">
                <a:schemeClr val="accent3">
                  <a:lumMod val="7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9" name="TextBox 308"/>
          <p:cNvSpPr txBox="1"/>
          <p:nvPr/>
        </p:nvSpPr>
        <p:spPr>
          <a:xfrm>
            <a:off x="509982" y="45720"/>
            <a:ext cx="783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Service</a:t>
            </a:r>
            <a:endParaRPr lang="en-US" sz="1600" dirty="0"/>
          </a:p>
        </p:txBody>
      </p:sp>
      <p:sp>
        <p:nvSpPr>
          <p:cNvPr id="310" name="TextBox 309"/>
          <p:cNvSpPr txBox="1"/>
          <p:nvPr/>
        </p:nvSpPr>
        <p:spPr>
          <a:xfrm>
            <a:off x="509465" y="254955"/>
            <a:ext cx="1686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Compute Element</a:t>
            </a:r>
            <a:endParaRPr lang="en-US" sz="1600" dirty="0"/>
          </a:p>
        </p:txBody>
      </p:sp>
      <p:sp>
        <p:nvSpPr>
          <p:cNvPr id="311" name="TextBox 310"/>
          <p:cNvSpPr txBox="1"/>
          <p:nvPr/>
        </p:nvSpPr>
        <p:spPr>
          <a:xfrm>
            <a:off x="529886" y="471711"/>
            <a:ext cx="1552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Storage Element</a:t>
            </a:r>
            <a:endParaRPr lang="en-US" sz="1600" dirty="0"/>
          </a:p>
        </p:txBody>
      </p:sp>
      <p:sp>
        <p:nvSpPr>
          <p:cNvPr id="312" name="TextBox 311"/>
          <p:cNvSpPr txBox="1"/>
          <p:nvPr/>
        </p:nvSpPr>
        <p:spPr>
          <a:xfrm>
            <a:off x="529886" y="707807"/>
            <a:ext cx="6125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DDM</a:t>
            </a:r>
            <a:endParaRPr lang="en-US" sz="1600" dirty="0"/>
          </a:p>
        </p:txBody>
      </p:sp>
      <p:sp>
        <p:nvSpPr>
          <p:cNvPr id="313" name="TextBox 312"/>
          <p:cNvSpPr txBox="1"/>
          <p:nvPr/>
        </p:nvSpPr>
        <p:spPr>
          <a:xfrm>
            <a:off x="518172" y="977682"/>
            <a:ext cx="7986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Worker</a:t>
            </a:r>
            <a:endParaRPr lang="en-US" sz="1600" dirty="0"/>
          </a:p>
        </p:txBody>
      </p:sp>
      <p:sp>
        <p:nvSpPr>
          <p:cNvPr id="315" name="Rounded Rectangle 314"/>
          <p:cNvSpPr/>
          <p:nvPr/>
        </p:nvSpPr>
        <p:spPr>
          <a:xfrm>
            <a:off x="714818" y="2654843"/>
            <a:ext cx="914400" cy="9144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ounded Rectangle 315"/>
          <p:cNvSpPr/>
          <p:nvPr/>
        </p:nvSpPr>
        <p:spPr>
          <a:xfrm>
            <a:off x="1725211" y="2665775"/>
            <a:ext cx="1847522" cy="9144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TextBox 317"/>
          <p:cNvSpPr txBox="1"/>
          <p:nvPr/>
        </p:nvSpPr>
        <p:spPr>
          <a:xfrm>
            <a:off x="854069" y="2730143"/>
            <a:ext cx="649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GUMS</a:t>
            </a:r>
            <a:endParaRPr lang="en-US" sz="1400" dirty="0"/>
          </a:p>
        </p:txBody>
      </p:sp>
      <p:sp>
        <p:nvSpPr>
          <p:cNvPr id="319" name="TextBox 318"/>
          <p:cNvSpPr txBox="1"/>
          <p:nvPr/>
        </p:nvSpPr>
        <p:spPr>
          <a:xfrm>
            <a:off x="2125496" y="2730143"/>
            <a:ext cx="1078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NAT Routers</a:t>
            </a:r>
            <a:endParaRPr lang="en-US" sz="1400" dirty="0"/>
          </a:p>
        </p:txBody>
      </p:sp>
      <p:sp>
        <p:nvSpPr>
          <p:cNvPr id="320" name="Rounded Rectangle 319"/>
          <p:cNvSpPr/>
          <p:nvPr/>
        </p:nvSpPr>
        <p:spPr>
          <a:xfrm>
            <a:off x="328336" y="4593062"/>
            <a:ext cx="1174844" cy="129581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TextBox 321"/>
          <p:cNvSpPr txBox="1"/>
          <p:nvPr/>
        </p:nvSpPr>
        <p:spPr>
          <a:xfrm>
            <a:off x="422749" y="4595268"/>
            <a:ext cx="1080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/home/</a:t>
            </a:r>
            <a:r>
              <a:rPr lang="en-US" sz="1400" dirty="0" err="1" smtClean="0"/>
              <a:t>osg</a:t>
            </a:r>
            <a:r>
              <a:rPr lang="en-US" sz="1400" dirty="0" smtClean="0"/>
              <a:t>*</a:t>
            </a:r>
            <a:endParaRPr lang="en-US" sz="1400" dirty="0"/>
          </a:p>
        </p:txBody>
      </p:sp>
      <p:sp>
        <p:nvSpPr>
          <p:cNvPr id="323" name="Rounded Rectangle 322"/>
          <p:cNvSpPr/>
          <p:nvPr/>
        </p:nvSpPr>
        <p:spPr>
          <a:xfrm>
            <a:off x="1566780" y="5061345"/>
            <a:ext cx="890216" cy="9144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TextBox 323"/>
          <p:cNvSpPr txBox="1"/>
          <p:nvPr/>
        </p:nvSpPr>
        <p:spPr>
          <a:xfrm>
            <a:off x="1677579" y="5044829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Condor</a:t>
            </a:r>
          </a:p>
          <a:p>
            <a:r>
              <a:rPr lang="en-US" sz="1400" dirty="0" smtClean="0"/>
              <a:t>Master</a:t>
            </a:r>
            <a:endParaRPr lang="en-US" sz="1400" dirty="0"/>
          </a:p>
        </p:txBody>
      </p:sp>
      <p:sp>
        <p:nvSpPr>
          <p:cNvPr id="325" name="TextBox 324"/>
          <p:cNvSpPr txBox="1"/>
          <p:nvPr/>
        </p:nvSpPr>
        <p:spPr>
          <a:xfrm>
            <a:off x="2484631" y="5245690"/>
            <a:ext cx="1004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System</a:t>
            </a:r>
          </a:p>
          <a:p>
            <a:r>
              <a:rPr lang="en-US" sz="1400" dirty="0" smtClean="0"/>
              <a:t>Monitoring</a:t>
            </a:r>
          </a:p>
        </p:txBody>
      </p:sp>
      <p:sp>
        <p:nvSpPr>
          <p:cNvPr id="326" name="Rounded Rectangle 325"/>
          <p:cNvSpPr/>
          <p:nvPr/>
        </p:nvSpPr>
        <p:spPr>
          <a:xfrm>
            <a:off x="2534972" y="5246942"/>
            <a:ext cx="890216" cy="9144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ounded Rectangle 326"/>
          <p:cNvSpPr/>
          <p:nvPr/>
        </p:nvSpPr>
        <p:spPr>
          <a:xfrm>
            <a:off x="3683898" y="5721749"/>
            <a:ext cx="945224" cy="91440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TextBox 327"/>
          <p:cNvSpPr txBox="1"/>
          <p:nvPr/>
        </p:nvSpPr>
        <p:spPr>
          <a:xfrm>
            <a:off x="3641094" y="6073253"/>
            <a:ext cx="1017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LFC/DQ2</a:t>
            </a:r>
          </a:p>
          <a:p>
            <a:r>
              <a:rPr lang="en-US" sz="1400" dirty="0" err="1" smtClean="0"/>
              <a:t>MySQL</a:t>
            </a:r>
            <a:r>
              <a:rPr lang="en-US" sz="1400" dirty="0" smtClean="0"/>
              <a:t> </a:t>
            </a:r>
            <a:r>
              <a:rPr lang="en-US" sz="1400" dirty="0" err="1" smtClean="0"/>
              <a:t>DBs</a:t>
            </a:r>
            <a:endParaRPr lang="en-US" sz="1400" dirty="0" smtClean="0"/>
          </a:p>
        </p:txBody>
      </p:sp>
      <p:sp>
        <p:nvSpPr>
          <p:cNvPr id="329" name="Rounded Rectangle 328"/>
          <p:cNvSpPr/>
          <p:nvPr/>
        </p:nvSpPr>
        <p:spPr>
          <a:xfrm>
            <a:off x="4047515" y="2654843"/>
            <a:ext cx="703003" cy="91440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>
            <a:off x="4792596" y="2665648"/>
            <a:ext cx="703003" cy="91440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TextBox 330"/>
          <p:cNvSpPr txBox="1"/>
          <p:nvPr/>
        </p:nvSpPr>
        <p:spPr>
          <a:xfrm>
            <a:off x="4091363" y="2699326"/>
            <a:ext cx="659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LFC</a:t>
            </a:r>
          </a:p>
          <a:p>
            <a:r>
              <a:rPr lang="en-US" sz="1400" dirty="0" smtClean="0"/>
              <a:t>Server</a:t>
            </a:r>
          </a:p>
        </p:txBody>
      </p:sp>
      <p:sp>
        <p:nvSpPr>
          <p:cNvPr id="332" name="TextBox 331"/>
          <p:cNvSpPr txBox="1"/>
          <p:nvPr/>
        </p:nvSpPr>
        <p:spPr>
          <a:xfrm>
            <a:off x="4800835" y="2686391"/>
            <a:ext cx="659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DQ2</a:t>
            </a:r>
          </a:p>
          <a:p>
            <a:r>
              <a:rPr lang="en-US" sz="1400" dirty="0" smtClean="0"/>
              <a:t>Server</a:t>
            </a:r>
          </a:p>
        </p:txBody>
      </p:sp>
      <p:sp>
        <p:nvSpPr>
          <p:cNvPr id="333" name="Rounded Rectangle 332"/>
          <p:cNvSpPr/>
          <p:nvPr/>
        </p:nvSpPr>
        <p:spPr>
          <a:xfrm>
            <a:off x="5575124" y="2652713"/>
            <a:ext cx="1106734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ounded Rectangle 333"/>
          <p:cNvSpPr/>
          <p:nvPr/>
        </p:nvSpPr>
        <p:spPr>
          <a:xfrm>
            <a:off x="6733720" y="2652713"/>
            <a:ext cx="744094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Rounded Rectangle 334"/>
          <p:cNvSpPr/>
          <p:nvPr/>
        </p:nvSpPr>
        <p:spPr>
          <a:xfrm>
            <a:off x="4720197" y="5698825"/>
            <a:ext cx="858489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Rounded Rectangle 335"/>
          <p:cNvSpPr/>
          <p:nvPr/>
        </p:nvSpPr>
        <p:spPr>
          <a:xfrm>
            <a:off x="5596404" y="5698825"/>
            <a:ext cx="789412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TextBox 336"/>
          <p:cNvSpPr txBox="1"/>
          <p:nvPr/>
        </p:nvSpPr>
        <p:spPr>
          <a:xfrm>
            <a:off x="5551575" y="2652713"/>
            <a:ext cx="126495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dCache</a:t>
            </a:r>
            <a:r>
              <a:rPr lang="en-US" sz="1400" dirty="0" smtClean="0"/>
              <a:t> admin,</a:t>
            </a:r>
          </a:p>
          <a:p>
            <a:r>
              <a:rPr lang="en-US" sz="1400" dirty="0" err="1" smtClean="0"/>
              <a:t>dCache</a:t>
            </a:r>
            <a:r>
              <a:rPr lang="en-US" sz="1400" dirty="0" smtClean="0"/>
              <a:t> door</a:t>
            </a:r>
          </a:p>
          <a:p>
            <a:r>
              <a:rPr lang="en-US" sz="1400" dirty="0" smtClean="0"/>
              <a:t>SRM</a:t>
            </a:r>
          </a:p>
        </p:txBody>
      </p:sp>
      <p:sp>
        <p:nvSpPr>
          <p:cNvPr id="338" name="TextBox 337"/>
          <p:cNvSpPr txBox="1"/>
          <p:nvPr/>
        </p:nvSpPr>
        <p:spPr>
          <a:xfrm>
            <a:off x="6757528" y="2699326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dCache</a:t>
            </a:r>
            <a:endParaRPr lang="en-US" sz="1400" dirty="0" smtClean="0"/>
          </a:p>
          <a:p>
            <a:r>
              <a:rPr lang="en-US" sz="1400" dirty="0" smtClean="0"/>
              <a:t>door</a:t>
            </a:r>
          </a:p>
        </p:txBody>
      </p:sp>
      <p:sp>
        <p:nvSpPr>
          <p:cNvPr id="339" name="TextBox 338"/>
          <p:cNvSpPr txBox="1"/>
          <p:nvPr/>
        </p:nvSpPr>
        <p:spPr>
          <a:xfrm>
            <a:off x="4779559" y="6058155"/>
            <a:ext cx="804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dCache</a:t>
            </a:r>
            <a:endParaRPr lang="en-US" sz="1400" dirty="0" smtClean="0"/>
          </a:p>
          <a:p>
            <a:r>
              <a:rPr lang="en-US" sz="1400" dirty="0" err="1" smtClean="0"/>
              <a:t>PoolMgr</a:t>
            </a:r>
            <a:endParaRPr lang="en-US" sz="1400" dirty="0" smtClean="0"/>
          </a:p>
        </p:txBody>
      </p:sp>
      <p:sp>
        <p:nvSpPr>
          <p:cNvPr id="340" name="TextBox 339"/>
          <p:cNvSpPr txBox="1"/>
          <p:nvPr/>
        </p:nvSpPr>
        <p:spPr>
          <a:xfrm>
            <a:off x="5648695" y="6041466"/>
            <a:ext cx="646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p</a:t>
            </a:r>
            <a:r>
              <a:rPr lang="en-US" sz="1400" dirty="0" err="1" smtClean="0"/>
              <a:t>nfs</a:t>
            </a:r>
            <a:endParaRPr lang="en-US" sz="1400" dirty="0" smtClean="0"/>
          </a:p>
          <a:p>
            <a:r>
              <a:rPr lang="en-US" sz="1400" dirty="0" smtClean="0"/>
              <a:t>server</a:t>
            </a:r>
          </a:p>
        </p:txBody>
      </p:sp>
      <p:sp>
        <p:nvSpPr>
          <p:cNvPr id="341" name="Rounded Rectangle 340"/>
          <p:cNvSpPr/>
          <p:nvPr/>
        </p:nvSpPr>
        <p:spPr>
          <a:xfrm>
            <a:off x="6385815" y="5543630"/>
            <a:ext cx="1668392" cy="12935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TextBox 341"/>
          <p:cNvSpPr txBox="1"/>
          <p:nvPr/>
        </p:nvSpPr>
        <p:spPr>
          <a:xfrm>
            <a:off x="6346200" y="6459336"/>
            <a:ext cx="1708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dCache</a:t>
            </a:r>
            <a:r>
              <a:rPr lang="en-US" sz="1400" dirty="0" smtClean="0"/>
              <a:t> Pools (20 TB)</a:t>
            </a:r>
          </a:p>
        </p:txBody>
      </p:sp>
      <p:sp>
        <p:nvSpPr>
          <p:cNvPr id="343" name="Rounded Rectangle 342"/>
          <p:cNvSpPr/>
          <p:nvPr/>
        </p:nvSpPr>
        <p:spPr>
          <a:xfrm>
            <a:off x="7848599" y="4158540"/>
            <a:ext cx="1258295" cy="1719746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TextBox 343"/>
          <p:cNvSpPr txBox="1"/>
          <p:nvPr/>
        </p:nvSpPr>
        <p:spPr>
          <a:xfrm>
            <a:off x="7848599" y="4331452"/>
            <a:ext cx="1249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Worker nodes</a:t>
            </a:r>
          </a:p>
          <a:p>
            <a:r>
              <a:rPr lang="en-US" sz="1400" dirty="0" smtClean="0"/>
              <a:t>(16 CPU cores)</a:t>
            </a:r>
          </a:p>
        </p:txBody>
      </p:sp>
      <p:sp>
        <p:nvSpPr>
          <p:cNvPr id="345" name="TextBox 344"/>
          <p:cNvSpPr txBox="1"/>
          <p:nvPr/>
        </p:nvSpPr>
        <p:spPr>
          <a:xfrm>
            <a:off x="6529698" y="193229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Gps</a:t>
            </a:r>
            <a:endParaRPr lang="en-US" dirty="0"/>
          </a:p>
        </p:txBody>
      </p:sp>
      <p:sp>
        <p:nvSpPr>
          <p:cNvPr id="346" name="TextBox 345"/>
          <p:cNvSpPr txBox="1"/>
          <p:nvPr/>
        </p:nvSpPr>
        <p:spPr>
          <a:xfrm>
            <a:off x="2125496" y="4463190"/>
            <a:ext cx="10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× 1 </a:t>
            </a:r>
            <a:r>
              <a:rPr lang="en-US" dirty="0" err="1" smtClean="0"/>
              <a:t>Gps</a:t>
            </a:r>
            <a:endParaRPr lang="en-US" dirty="0" smtClean="0"/>
          </a:p>
        </p:txBody>
      </p:sp>
      <p:sp>
        <p:nvSpPr>
          <p:cNvPr id="347" name="TextBox 346"/>
          <p:cNvSpPr txBox="1"/>
          <p:nvPr/>
        </p:nvSpPr>
        <p:spPr>
          <a:xfrm>
            <a:off x="5413165" y="1030069"/>
            <a:ext cx="1792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Research (public)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Network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48" name="TextBox 347"/>
          <p:cNvSpPr txBox="1"/>
          <p:nvPr/>
        </p:nvSpPr>
        <p:spPr>
          <a:xfrm>
            <a:off x="5450180" y="4273268"/>
            <a:ext cx="17628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Internal (private)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Network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353" name="Straight Connector 352"/>
          <p:cNvCxnSpPr/>
          <p:nvPr/>
        </p:nvCxnSpPr>
        <p:spPr>
          <a:xfrm flipV="1">
            <a:off x="1360452" y="4854673"/>
            <a:ext cx="2620293" cy="596225"/>
          </a:xfrm>
          <a:prstGeom prst="line">
            <a:avLst/>
          </a:prstGeom>
          <a:ln w="508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2064</TotalTime>
  <Words>104</Words>
  <Application>Microsoft Macintosh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IllinoisHEP T3gs</vt:lpstr>
    </vt:vector>
  </TitlesOfParts>
  <Company>University of Illinois at Urbana-Champaign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IllinoisHEP T3gs</dc:title>
  <dc:creator>Mark Neubauer</dc:creator>
  <cp:lastModifiedBy>Mark Neubauer</cp:lastModifiedBy>
  <cp:revision>66</cp:revision>
  <cp:lastPrinted>2009-02-05T07:45:31Z</cp:lastPrinted>
  <dcterms:created xsi:type="dcterms:W3CDTF">2009-02-04T06:08:25Z</dcterms:created>
  <dcterms:modified xsi:type="dcterms:W3CDTF">2009-02-05T16:32:47Z</dcterms:modified>
</cp:coreProperties>
</file>