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CC"/>
    <a:srgbClr val="CC66FF"/>
    <a:srgbClr val="CC3300"/>
    <a:srgbClr val="FF0066"/>
    <a:srgbClr val="FFCCFF"/>
    <a:srgbClr val="0000FF"/>
    <a:srgbClr val="97450D"/>
    <a:srgbClr val="00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0787-EFB0-4BA4-B860-B45433103CEE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an 146"/>
          <p:cNvSpPr/>
          <p:nvPr/>
        </p:nvSpPr>
        <p:spPr>
          <a:xfrm>
            <a:off x="5349831" y="1359306"/>
            <a:ext cx="152399" cy="146304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Can 137"/>
          <p:cNvSpPr/>
          <p:nvPr/>
        </p:nvSpPr>
        <p:spPr>
          <a:xfrm flipH="1">
            <a:off x="5805621" y="733744"/>
            <a:ext cx="155448" cy="128016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an 78"/>
          <p:cNvSpPr/>
          <p:nvPr/>
        </p:nvSpPr>
        <p:spPr>
          <a:xfrm flipH="1">
            <a:off x="7454971" y="1756602"/>
            <a:ext cx="152399" cy="146304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an 69"/>
          <p:cNvSpPr/>
          <p:nvPr/>
        </p:nvSpPr>
        <p:spPr>
          <a:xfrm rot="16200000" flipH="1">
            <a:off x="8119579" y="1239272"/>
            <a:ext cx="154486" cy="1165251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58930" y="4380801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1” Cu 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56414" y="4863815"/>
            <a:ext cx="2359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Item # TBB1010CPEG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69469" y="925709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Chemistry</a:t>
            </a:r>
            <a:endParaRPr lang="en-US" sz="1200" dirty="0"/>
          </a:p>
        </p:txBody>
      </p:sp>
      <p:grpSp>
        <p:nvGrpSpPr>
          <p:cNvPr id="55" name="Group 54"/>
          <p:cNvGrpSpPr/>
          <p:nvPr/>
        </p:nvGrpSpPr>
        <p:grpSpPr>
          <a:xfrm rot="16200000">
            <a:off x="5199501" y="1530129"/>
            <a:ext cx="448590" cy="261971"/>
            <a:chOff x="7074766" y="1015738"/>
            <a:chExt cx="448590" cy="261971"/>
          </a:xfrm>
        </p:grpSpPr>
        <p:sp>
          <p:nvSpPr>
            <p:cNvPr id="56" name="Can 55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Summing Junction 56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Flowchart: Direct Access Storage 65"/>
          <p:cNvSpPr/>
          <p:nvPr/>
        </p:nvSpPr>
        <p:spPr>
          <a:xfrm rot="16200000">
            <a:off x="5372338" y="1241306"/>
            <a:ext cx="101205" cy="180402"/>
          </a:xfrm>
          <a:prstGeom prst="flowChartMagneticDrum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37963" y="6423948"/>
            <a:ext cx="246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B111</a:t>
            </a:r>
            <a:endParaRPr lang="en-US" sz="2800" b="1" dirty="0"/>
          </a:p>
        </p:txBody>
      </p:sp>
      <p:sp>
        <p:nvSpPr>
          <p:cNvPr id="105" name="Can 104"/>
          <p:cNvSpPr/>
          <p:nvPr/>
        </p:nvSpPr>
        <p:spPr>
          <a:xfrm>
            <a:off x="6432916" y="730523"/>
            <a:ext cx="155448" cy="612648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5077494" y="1984448"/>
            <a:ext cx="914400" cy="914400"/>
            <a:chOff x="6140605" y="1596932"/>
            <a:chExt cx="914400" cy="914400"/>
          </a:xfrm>
        </p:grpSpPr>
        <p:sp>
          <p:nvSpPr>
            <p:cNvPr id="107" name="Rectangle 106"/>
            <p:cNvSpPr>
              <a:spLocks noChangeAspect="1"/>
            </p:cNvSpPr>
            <p:nvPr/>
          </p:nvSpPr>
          <p:spPr>
            <a:xfrm>
              <a:off x="6140605" y="1596932"/>
              <a:ext cx="9144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6370084" y="182002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endCxn id="108" idx="1"/>
            </p:cNvCxnSpPr>
            <p:nvPr/>
          </p:nvCxnSpPr>
          <p:spPr>
            <a:xfrm flipH="1" flipV="1">
              <a:off x="6437039" y="1886975"/>
              <a:ext cx="154212" cy="16164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11218631" y="2576883"/>
            <a:ext cx="1535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Flowmeter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9182996" y="2030399"/>
            <a:ext cx="10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</a:t>
            </a:r>
            <a:r>
              <a:rPr lang="en-US" sz="1200" dirty="0" err="1" smtClean="0"/>
              <a:t>Birge</a:t>
            </a:r>
            <a:r>
              <a:rPr lang="en-US" sz="1200" dirty="0" smtClean="0"/>
              <a:t> Group Use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0522228" y="4902749"/>
            <a:ext cx="10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Dilution Fridge</a:t>
            </a:r>
            <a:endParaRPr lang="en-US" sz="1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9364152" y="4987404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Dewar</a:t>
            </a:r>
            <a:endParaRPr lang="en-US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10952242" y="4244711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Expansion</a:t>
            </a:r>
            <a:endParaRPr lang="en-US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850266" y="2230884"/>
            <a:ext cx="103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Community Use Boil Off</a:t>
            </a:r>
            <a:endParaRPr lang="en-US" sz="1200" dirty="0"/>
          </a:p>
        </p:txBody>
      </p:sp>
      <p:sp>
        <p:nvSpPr>
          <p:cNvPr id="63" name="Can 62"/>
          <p:cNvSpPr/>
          <p:nvPr/>
        </p:nvSpPr>
        <p:spPr>
          <a:xfrm flipH="1">
            <a:off x="8061555" y="1392524"/>
            <a:ext cx="155448" cy="128016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an 90"/>
          <p:cNvSpPr/>
          <p:nvPr/>
        </p:nvSpPr>
        <p:spPr>
          <a:xfrm flipH="1">
            <a:off x="9766109" y="4225073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an 89"/>
          <p:cNvSpPr/>
          <p:nvPr/>
        </p:nvSpPr>
        <p:spPr>
          <a:xfrm flipH="1">
            <a:off x="10567330" y="4229190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an 82"/>
          <p:cNvSpPr/>
          <p:nvPr/>
        </p:nvSpPr>
        <p:spPr>
          <a:xfrm rot="16200000" flipH="1">
            <a:off x="10157804" y="2606425"/>
            <a:ext cx="154281" cy="310896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an 80"/>
          <p:cNvSpPr/>
          <p:nvPr/>
        </p:nvSpPr>
        <p:spPr>
          <a:xfrm flipH="1">
            <a:off x="8667448" y="1899140"/>
            <a:ext cx="152399" cy="219456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an 72"/>
          <p:cNvSpPr/>
          <p:nvPr/>
        </p:nvSpPr>
        <p:spPr>
          <a:xfrm rot="16200000" flipH="1">
            <a:off x="7459010" y="778431"/>
            <a:ext cx="147805" cy="1256903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n 45"/>
          <p:cNvSpPr/>
          <p:nvPr/>
        </p:nvSpPr>
        <p:spPr>
          <a:xfrm flipH="1">
            <a:off x="6690744" y="1557269"/>
            <a:ext cx="155448" cy="530352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-Shape 71"/>
          <p:cNvSpPr>
            <a:spLocks/>
          </p:cNvSpPr>
          <p:nvPr/>
        </p:nvSpPr>
        <p:spPr>
          <a:xfrm rot="10800000" flipH="1">
            <a:off x="6690744" y="1324748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-Shape 73"/>
          <p:cNvSpPr>
            <a:spLocks/>
          </p:cNvSpPr>
          <p:nvPr/>
        </p:nvSpPr>
        <p:spPr>
          <a:xfrm rot="16200000" flipH="1">
            <a:off x="7877327" y="1326380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 flipH="1">
            <a:off x="7352842" y="2659173"/>
            <a:ext cx="914400" cy="914400"/>
            <a:chOff x="6140605" y="1596932"/>
            <a:chExt cx="914400" cy="914400"/>
          </a:xfrm>
        </p:grpSpPr>
        <p:sp>
          <p:nvSpPr>
            <p:cNvPr id="76" name="Rectangle 75"/>
            <p:cNvSpPr>
              <a:spLocks noChangeAspect="1"/>
            </p:cNvSpPr>
            <p:nvPr/>
          </p:nvSpPr>
          <p:spPr>
            <a:xfrm>
              <a:off x="6140605" y="1596932"/>
              <a:ext cx="9144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6370084" y="182002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endCxn id="77" idx="1"/>
            </p:cNvCxnSpPr>
            <p:nvPr/>
          </p:nvCxnSpPr>
          <p:spPr>
            <a:xfrm flipH="1" flipV="1">
              <a:off x="6437039" y="1886975"/>
              <a:ext cx="154212" cy="16164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L-Shape 81"/>
          <p:cNvSpPr>
            <a:spLocks/>
          </p:cNvSpPr>
          <p:nvPr/>
        </p:nvSpPr>
        <p:spPr>
          <a:xfrm rot="5400000" flipH="1">
            <a:off x="8660624" y="3890573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 rot="10800000" flipH="1">
            <a:off x="9479834" y="4070793"/>
            <a:ext cx="707548" cy="442320"/>
            <a:chOff x="8331804" y="1315814"/>
            <a:chExt cx="707548" cy="442320"/>
          </a:xfrm>
        </p:grpSpPr>
        <p:sp>
          <p:nvSpPr>
            <p:cNvPr id="85" name="L-Shape 84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6115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L-Shape 85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 rot="10800000" flipH="1">
            <a:off x="10293132" y="4072232"/>
            <a:ext cx="707548" cy="442320"/>
            <a:chOff x="8331804" y="1315814"/>
            <a:chExt cx="707548" cy="442320"/>
          </a:xfrm>
        </p:grpSpPr>
        <p:sp>
          <p:nvSpPr>
            <p:cNvPr id="88" name="L-Shape 87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95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-Shape 88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Pentagon 91"/>
          <p:cNvSpPr/>
          <p:nvPr/>
        </p:nvSpPr>
        <p:spPr>
          <a:xfrm rot="16200000" flipH="1">
            <a:off x="9677176" y="4749500"/>
            <a:ext cx="328996" cy="16477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entagon 93"/>
          <p:cNvSpPr/>
          <p:nvPr/>
        </p:nvSpPr>
        <p:spPr>
          <a:xfrm rot="16200000" flipH="1">
            <a:off x="10481881" y="4740517"/>
            <a:ext cx="328996" cy="16477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 flipH="1">
            <a:off x="11148727" y="4022347"/>
            <a:ext cx="448590" cy="261971"/>
            <a:chOff x="7074766" y="1015738"/>
            <a:chExt cx="448590" cy="261971"/>
          </a:xfrm>
        </p:grpSpPr>
        <p:sp>
          <p:nvSpPr>
            <p:cNvPr id="96" name="Can 95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lowchart: Summing Junction 96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lowchart: Direct Access Storage 97"/>
          <p:cNvSpPr/>
          <p:nvPr/>
        </p:nvSpPr>
        <p:spPr>
          <a:xfrm rot="10800000" flipH="1">
            <a:off x="11684309" y="4064309"/>
            <a:ext cx="101205" cy="180402"/>
          </a:xfrm>
          <a:prstGeom prst="flowChartMagneticDrum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 rot="5400000" flipH="1">
            <a:off x="7914266" y="2252370"/>
            <a:ext cx="448590" cy="261971"/>
            <a:chOff x="7074766" y="1015738"/>
            <a:chExt cx="448590" cy="261971"/>
          </a:xfrm>
        </p:grpSpPr>
        <p:sp>
          <p:nvSpPr>
            <p:cNvPr id="65" name="Can 64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Summing Junction 67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L-Shape 68"/>
          <p:cNvSpPr>
            <a:spLocks/>
          </p:cNvSpPr>
          <p:nvPr/>
        </p:nvSpPr>
        <p:spPr>
          <a:xfrm rot="16200000" flipH="1">
            <a:off x="8493712" y="1739747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>
            <a:spLocks/>
          </p:cNvSpPr>
          <p:nvPr/>
        </p:nvSpPr>
        <p:spPr>
          <a:xfrm rot="10800000" flipH="1">
            <a:off x="7453060" y="1732441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an 103"/>
          <p:cNvSpPr/>
          <p:nvPr/>
        </p:nvSpPr>
        <p:spPr>
          <a:xfrm rot="5400000">
            <a:off x="4812951" y="3192289"/>
            <a:ext cx="158832" cy="253166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an 92"/>
          <p:cNvSpPr/>
          <p:nvPr/>
        </p:nvSpPr>
        <p:spPr>
          <a:xfrm>
            <a:off x="4580411" y="3534814"/>
            <a:ext cx="155448" cy="128016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an 114"/>
          <p:cNvSpPr/>
          <p:nvPr/>
        </p:nvSpPr>
        <p:spPr>
          <a:xfrm flipH="1">
            <a:off x="5154648" y="3500212"/>
            <a:ext cx="155448" cy="338328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-Shape 79"/>
          <p:cNvSpPr>
            <a:spLocks/>
          </p:cNvSpPr>
          <p:nvPr/>
        </p:nvSpPr>
        <p:spPr>
          <a:xfrm rot="10800000">
            <a:off x="4975233" y="3229149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L-Shape 109"/>
          <p:cNvSpPr>
            <a:spLocks/>
          </p:cNvSpPr>
          <p:nvPr/>
        </p:nvSpPr>
        <p:spPr>
          <a:xfrm rot="5400000">
            <a:off x="4571872" y="3224337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an 117"/>
          <p:cNvSpPr/>
          <p:nvPr/>
        </p:nvSpPr>
        <p:spPr>
          <a:xfrm flipH="1">
            <a:off x="1262923" y="4926596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Can 118"/>
          <p:cNvSpPr/>
          <p:nvPr/>
        </p:nvSpPr>
        <p:spPr>
          <a:xfrm flipH="1">
            <a:off x="2054278" y="4883335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flipH="1">
            <a:off x="190239" y="2354056"/>
            <a:ext cx="4090713" cy="3263946"/>
            <a:chOff x="1254060" y="3179094"/>
            <a:chExt cx="4090713" cy="3263946"/>
          </a:xfrm>
        </p:grpSpPr>
        <p:sp>
          <p:nvSpPr>
            <p:cNvPr id="116" name="Can 115"/>
            <p:cNvSpPr/>
            <p:nvPr/>
          </p:nvSpPr>
          <p:spPr>
            <a:xfrm flipH="1">
              <a:off x="1255971" y="3435271"/>
              <a:ext cx="152399" cy="1463040"/>
            </a:xfrm>
            <a:prstGeom prst="can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an 116"/>
            <p:cNvSpPr/>
            <p:nvPr/>
          </p:nvSpPr>
          <p:spPr>
            <a:xfrm rot="16200000" flipH="1">
              <a:off x="1812921" y="2812701"/>
              <a:ext cx="143268" cy="900481"/>
            </a:xfrm>
            <a:prstGeom prst="can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an 119"/>
            <p:cNvSpPr/>
            <p:nvPr/>
          </p:nvSpPr>
          <p:spPr>
            <a:xfrm rot="16200000" flipH="1">
              <a:off x="3713152" y="4053078"/>
              <a:ext cx="154281" cy="3108960"/>
            </a:xfrm>
            <a:prstGeom prst="can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an 120"/>
            <p:cNvSpPr/>
            <p:nvPr/>
          </p:nvSpPr>
          <p:spPr>
            <a:xfrm flipH="1">
              <a:off x="2222796" y="3345793"/>
              <a:ext cx="152399" cy="2194560"/>
            </a:xfrm>
            <a:prstGeom prst="can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-Shape 121"/>
            <p:cNvSpPr>
              <a:spLocks/>
            </p:cNvSpPr>
            <p:nvPr/>
          </p:nvSpPr>
          <p:spPr>
            <a:xfrm rot="5400000" flipH="1">
              <a:off x="2215972" y="5337226"/>
              <a:ext cx="347472" cy="347472"/>
            </a:xfrm>
            <a:prstGeom prst="corne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 rot="10800000" flipH="1">
              <a:off x="3042006" y="5524270"/>
              <a:ext cx="707548" cy="442320"/>
              <a:chOff x="8331804" y="1315814"/>
              <a:chExt cx="707548" cy="442320"/>
            </a:xfrm>
          </p:grpSpPr>
          <p:sp>
            <p:nvSpPr>
              <p:cNvPr id="124" name="L-Shape 123"/>
              <p:cNvSpPr/>
              <p:nvPr/>
            </p:nvSpPr>
            <p:spPr>
              <a:xfrm rot="16200000" flipV="1">
                <a:off x="8604019" y="1322802"/>
                <a:ext cx="442319" cy="428346"/>
              </a:xfrm>
              <a:prstGeom prst="corner">
                <a:avLst>
                  <a:gd name="adj1" fmla="val 35794"/>
                  <a:gd name="adj2" fmla="val 36115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L-Shape 124"/>
              <p:cNvSpPr/>
              <p:nvPr/>
            </p:nvSpPr>
            <p:spPr>
              <a:xfrm rot="16200000">
                <a:off x="8330899" y="1316719"/>
                <a:ext cx="442317" cy="440508"/>
              </a:xfrm>
              <a:prstGeom prst="corner">
                <a:avLst>
                  <a:gd name="adj1" fmla="val 37988"/>
                  <a:gd name="adj2" fmla="val 38186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 rot="10800000" flipH="1">
              <a:off x="3841656" y="5518885"/>
              <a:ext cx="707548" cy="442320"/>
              <a:chOff x="8331804" y="1315814"/>
              <a:chExt cx="707548" cy="442320"/>
            </a:xfrm>
          </p:grpSpPr>
          <p:sp>
            <p:nvSpPr>
              <p:cNvPr id="127" name="L-Shape 126"/>
              <p:cNvSpPr/>
              <p:nvPr/>
            </p:nvSpPr>
            <p:spPr>
              <a:xfrm rot="16200000" flipV="1">
                <a:off x="8604019" y="1322802"/>
                <a:ext cx="442319" cy="428346"/>
              </a:xfrm>
              <a:prstGeom prst="corner">
                <a:avLst>
                  <a:gd name="adj1" fmla="val 35794"/>
                  <a:gd name="adj2" fmla="val 39586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L-Shape 127"/>
              <p:cNvSpPr/>
              <p:nvPr/>
            </p:nvSpPr>
            <p:spPr>
              <a:xfrm rot="16200000">
                <a:off x="8330899" y="1316719"/>
                <a:ext cx="442317" cy="440508"/>
              </a:xfrm>
              <a:prstGeom prst="corner">
                <a:avLst>
                  <a:gd name="adj1" fmla="val 37988"/>
                  <a:gd name="adj2" fmla="val 38186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Pentagon 128"/>
            <p:cNvSpPr/>
            <p:nvPr/>
          </p:nvSpPr>
          <p:spPr>
            <a:xfrm rot="16200000" flipH="1">
              <a:off x="3232524" y="6196153"/>
              <a:ext cx="328996" cy="164778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Pentagon 129"/>
            <p:cNvSpPr/>
            <p:nvPr/>
          </p:nvSpPr>
          <p:spPr>
            <a:xfrm rot="16200000" flipH="1">
              <a:off x="4037229" y="6187170"/>
              <a:ext cx="328996" cy="164778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130"/>
            <p:cNvGrpSpPr/>
            <p:nvPr/>
          </p:nvGrpSpPr>
          <p:grpSpPr>
            <a:xfrm flipH="1">
              <a:off x="4704075" y="5469000"/>
              <a:ext cx="448590" cy="261971"/>
              <a:chOff x="7074766" y="1015738"/>
              <a:chExt cx="448590" cy="261971"/>
            </a:xfrm>
          </p:grpSpPr>
          <p:sp>
            <p:nvSpPr>
              <p:cNvPr id="132" name="Can 131"/>
              <p:cNvSpPr/>
              <p:nvPr/>
            </p:nvSpPr>
            <p:spPr>
              <a:xfrm rot="5400000">
                <a:off x="7216861" y="922429"/>
                <a:ext cx="164400" cy="448590"/>
              </a:xfrm>
              <a:prstGeom prst="can">
                <a:avLst>
                  <a:gd name="adj" fmla="val 874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lowchart: Summing Junction 133"/>
              <p:cNvSpPr>
                <a:spLocks noChangeAspect="1"/>
              </p:cNvSpPr>
              <p:nvPr/>
            </p:nvSpPr>
            <p:spPr>
              <a:xfrm>
                <a:off x="7166105" y="1015738"/>
                <a:ext cx="265911" cy="261971"/>
              </a:xfrm>
              <a:prstGeom prst="flowChartSummingJunction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Flowchart: Direct Access Storage 134"/>
            <p:cNvSpPr/>
            <p:nvPr/>
          </p:nvSpPr>
          <p:spPr>
            <a:xfrm rot="10800000" flipH="1">
              <a:off x="5239657" y="5510962"/>
              <a:ext cx="101205" cy="180402"/>
            </a:xfrm>
            <a:prstGeom prst="flowChartMagneticDrum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L-Shape 135"/>
            <p:cNvSpPr>
              <a:spLocks/>
            </p:cNvSpPr>
            <p:nvPr/>
          </p:nvSpPr>
          <p:spPr>
            <a:xfrm rot="16200000" flipH="1">
              <a:off x="2049060" y="3186400"/>
              <a:ext cx="347472" cy="347472"/>
            </a:xfrm>
            <a:prstGeom prst="corne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L-Shape 136"/>
            <p:cNvSpPr>
              <a:spLocks/>
            </p:cNvSpPr>
            <p:nvPr/>
          </p:nvSpPr>
          <p:spPr>
            <a:xfrm rot="10800000" flipH="1">
              <a:off x="1254060" y="3179094"/>
              <a:ext cx="347472" cy="347472"/>
            </a:xfrm>
            <a:prstGeom prst="corne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Can 138"/>
          <p:cNvSpPr/>
          <p:nvPr/>
        </p:nvSpPr>
        <p:spPr>
          <a:xfrm rot="16200000" flipH="1">
            <a:off x="6135709" y="425227"/>
            <a:ext cx="152399" cy="617034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L-Shape 139"/>
          <p:cNvSpPr>
            <a:spLocks/>
          </p:cNvSpPr>
          <p:nvPr/>
        </p:nvSpPr>
        <p:spPr>
          <a:xfrm rot="16200000" flipH="1">
            <a:off x="6256664" y="645162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-Shape 140"/>
          <p:cNvSpPr>
            <a:spLocks/>
          </p:cNvSpPr>
          <p:nvPr/>
        </p:nvSpPr>
        <p:spPr>
          <a:xfrm rot="5400000">
            <a:off x="5799867" y="648045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 rot="5400000" flipH="1">
            <a:off x="5657772" y="1441939"/>
            <a:ext cx="448590" cy="261971"/>
            <a:chOff x="7074766" y="1015738"/>
            <a:chExt cx="448590" cy="261971"/>
          </a:xfrm>
        </p:grpSpPr>
        <p:sp>
          <p:nvSpPr>
            <p:cNvPr id="143" name="Can 142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Summing Junction 143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742990" y="5574023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100L Dewar</a:t>
            </a:r>
            <a:endParaRPr lang="en-US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1877336" y="5552513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Dewar 2</a:t>
            </a:r>
            <a:endParaRPr lang="en-US" sz="12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3918952" y="4054988"/>
            <a:ext cx="914400" cy="914400"/>
            <a:chOff x="6140605" y="1596932"/>
            <a:chExt cx="914400" cy="914400"/>
          </a:xfrm>
        </p:grpSpPr>
        <p:sp>
          <p:nvSpPr>
            <p:cNvPr id="163" name="Rectangle 162"/>
            <p:cNvSpPr>
              <a:spLocks noChangeAspect="1"/>
            </p:cNvSpPr>
            <p:nvPr/>
          </p:nvSpPr>
          <p:spPr>
            <a:xfrm>
              <a:off x="6140605" y="1596932"/>
              <a:ext cx="9144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6370084" y="182002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/>
            <p:cNvCxnSpPr>
              <a:endCxn id="164" idx="1"/>
            </p:cNvCxnSpPr>
            <p:nvPr/>
          </p:nvCxnSpPr>
          <p:spPr>
            <a:xfrm flipH="1" flipV="1">
              <a:off x="6437039" y="1886975"/>
              <a:ext cx="154212" cy="16164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211539" y="4868678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Expansion</a:t>
            </a:r>
            <a:endParaRPr lang="en-US" sz="1200" dirty="0"/>
          </a:p>
        </p:txBody>
      </p:sp>
      <p:grpSp>
        <p:nvGrpSpPr>
          <p:cNvPr id="150" name="Group 149"/>
          <p:cNvGrpSpPr/>
          <p:nvPr/>
        </p:nvGrpSpPr>
        <p:grpSpPr>
          <a:xfrm rot="16200000">
            <a:off x="4429917" y="3680714"/>
            <a:ext cx="448590" cy="261971"/>
            <a:chOff x="7074766" y="1015738"/>
            <a:chExt cx="448590" cy="261971"/>
          </a:xfrm>
        </p:grpSpPr>
        <p:sp>
          <p:nvSpPr>
            <p:cNvPr id="151" name="Can 150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Summing Junction 151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756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an 104"/>
          <p:cNvSpPr/>
          <p:nvPr/>
        </p:nvSpPr>
        <p:spPr>
          <a:xfrm>
            <a:off x="5225008" y="0"/>
            <a:ext cx="167064" cy="6871418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58930" y="4380801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1” Cu 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56414" y="4863815"/>
            <a:ext cx="2359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Item # TBB1010CPEG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25361" y="256487"/>
            <a:ext cx="10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B108 (Cocker)</a:t>
            </a:r>
            <a:endParaRPr lang="en-US" sz="1200" dirty="0"/>
          </a:p>
        </p:txBody>
      </p:sp>
      <p:grpSp>
        <p:nvGrpSpPr>
          <p:cNvPr id="55" name="Group 54"/>
          <p:cNvGrpSpPr/>
          <p:nvPr/>
        </p:nvGrpSpPr>
        <p:grpSpPr>
          <a:xfrm rot="16200000">
            <a:off x="5085913" y="291402"/>
            <a:ext cx="448590" cy="261971"/>
            <a:chOff x="7074766" y="1015738"/>
            <a:chExt cx="448590" cy="261971"/>
          </a:xfrm>
        </p:grpSpPr>
        <p:sp>
          <p:nvSpPr>
            <p:cNvPr id="56" name="Can 55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Summing Junction 56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Can 112"/>
          <p:cNvSpPr/>
          <p:nvPr/>
        </p:nvSpPr>
        <p:spPr>
          <a:xfrm flipH="1">
            <a:off x="7536853" y="1559783"/>
            <a:ext cx="152399" cy="146304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an 113"/>
          <p:cNvSpPr/>
          <p:nvPr/>
        </p:nvSpPr>
        <p:spPr>
          <a:xfrm rot="16200000" flipH="1">
            <a:off x="8158441" y="1037439"/>
            <a:ext cx="154281" cy="118872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0529052" y="4849234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Dewar 2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9370976" y="4906593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Dewar 1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0959066" y="4163900"/>
            <a:ext cx="103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Expansion</a:t>
            </a:r>
            <a:endParaRPr lang="en-US" sz="1200" dirty="0"/>
          </a:p>
        </p:txBody>
      </p:sp>
      <p:sp>
        <p:nvSpPr>
          <p:cNvPr id="119" name="Can 118"/>
          <p:cNvSpPr/>
          <p:nvPr/>
        </p:nvSpPr>
        <p:spPr>
          <a:xfrm flipH="1">
            <a:off x="8006963" y="1311713"/>
            <a:ext cx="155448" cy="128016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Can 119"/>
          <p:cNvSpPr/>
          <p:nvPr/>
        </p:nvSpPr>
        <p:spPr>
          <a:xfrm flipH="1">
            <a:off x="9772933" y="4144262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Can 120"/>
          <p:cNvSpPr/>
          <p:nvPr/>
        </p:nvSpPr>
        <p:spPr>
          <a:xfrm flipH="1">
            <a:off x="10574154" y="4148379"/>
            <a:ext cx="152399" cy="617034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Can 121"/>
          <p:cNvSpPr/>
          <p:nvPr/>
        </p:nvSpPr>
        <p:spPr>
          <a:xfrm rot="16200000" flipH="1">
            <a:off x="10164628" y="2525614"/>
            <a:ext cx="154281" cy="310896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Can 122"/>
          <p:cNvSpPr/>
          <p:nvPr/>
        </p:nvSpPr>
        <p:spPr>
          <a:xfrm flipH="1">
            <a:off x="8674272" y="1818329"/>
            <a:ext cx="152399" cy="2194560"/>
          </a:xfrm>
          <a:prstGeom prst="can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an 123"/>
          <p:cNvSpPr/>
          <p:nvPr/>
        </p:nvSpPr>
        <p:spPr>
          <a:xfrm rot="16200000" flipH="1">
            <a:off x="7383725" y="779728"/>
            <a:ext cx="152399" cy="109728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an 124"/>
          <p:cNvSpPr/>
          <p:nvPr/>
        </p:nvSpPr>
        <p:spPr>
          <a:xfrm flipH="1">
            <a:off x="6697568" y="1476458"/>
            <a:ext cx="155448" cy="539496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-Shape 125"/>
          <p:cNvSpPr>
            <a:spLocks/>
          </p:cNvSpPr>
          <p:nvPr/>
        </p:nvSpPr>
        <p:spPr>
          <a:xfrm rot="10800000" flipH="1">
            <a:off x="6697568" y="1243937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L-Shape 126"/>
          <p:cNvSpPr>
            <a:spLocks/>
          </p:cNvSpPr>
          <p:nvPr/>
        </p:nvSpPr>
        <p:spPr>
          <a:xfrm rot="16200000" flipH="1">
            <a:off x="7822735" y="1245569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 flipH="1">
            <a:off x="7359666" y="2469178"/>
            <a:ext cx="914400" cy="914400"/>
            <a:chOff x="6140605" y="1596932"/>
            <a:chExt cx="914400" cy="914400"/>
          </a:xfrm>
        </p:grpSpPr>
        <p:sp>
          <p:nvSpPr>
            <p:cNvPr id="129" name="Rectangle 128"/>
            <p:cNvSpPr>
              <a:spLocks noChangeAspect="1"/>
            </p:cNvSpPr>
            <p:nvPr/>
          </p:nvSpPr>
          <p:spPr>
            <a:xfrm>
              <a:off x="6140605" y="1596932"/>
              <a:ext cx="9144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6370084" y="182002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/>
            <p:cNvCxnSpPr>
              <a:endCxn id="130" idx="1"/>
            </p:cNvCxnSpPr>
            <p:nvPr/>
          </p:nvCxnSpPr>
          <p:spPr>
            <a:xfrm flipH="1" flipV="1">
              <a:off x="6437039" y="1886975"/>
              <a:ext cx="154212" cy="16164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L-Shape 131"/>
          <p:cNvSpPr>
            <a:spLocks/>
          </p:cNvSpPr>
          <p:nvPr/>
        </p:nvSpPr>
        <p:spPr>
          <a:xfrm rot="5400000" flipH="1">
            <a:off x="8667448" y="3809762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 rot="10800000" flipH="1">
            <a:off x="9486658" y="3989982"/>
            <a:ext cx="707548" cy="442320"/>
            <a:chOff x="8331804" y="1315814"/>
            <a:chExt cx="707548" cy="442320"/>
          </a:xfrm>
        </p:grpSpPr>
        <p:sp>
          <p:nvSpPr>
            <p:cNvPr id="134" name="L-Shape 133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6115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-Shape 134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10800000" flipH="1">
            <a:off x="10299956" y="3991421"/>
            <a:ext cx="707548" cy="442320"/>
            <a:chOff x="8331804" y="1315814"/>
            <a:chExt cx="707548" cy="442320"/>
          </a:xfrm>
        </p:grpSpPr>
        <p:sp>
          <p:nvSpPr>
            <p:cNvPr id="137" name="L-Shape 136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95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L-Shape 137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Pentagon 138"/>
          <p:cNvSpPr/>
          <p:nvPr/>
        </p:nvSpPr>
        <p:spPr>
          <a:xfrm rot="16200000" flipH="1">
            <a:off x="9684000" y="4668689"/>
            <a:ext cx="328996" cy="16477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Pentagon 139"/>
          <p:cNvSpPr/>
          <p:nvPr/>
        </p:nvSpPr>
        <p:spPr>
          <a:xfrm rot="16200000" flipH="1">
            <a:off x="10488705" y="4659706"/>
            <a:ext cx="328996" cy="16477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 flipH="1">
            <a:off x="11155551" y="3941536"/>
            <a:ext cx="448590" cy="261971"/>
            <a:chOff x="7074766" y="1015738"/>
            <a:chExt cx="448590" cy="261971"/>
          </a:xfrm>
        </p:grpSpPr>
        <p:sp>
          <p:nvSpPr>
            <p:cNvPr id="142" name="Can 141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Summing Junction 142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Flowchart: Direct Access Storage 143"/>
          <p:cNvSpPr/>
          <p:nvPr/>
        </p:nvSpPr>
        <p:spPr>
          <a:xfrm rot="10800000" flipH="1">
            <a:off x="11691133" y="3983498"/>
            <a:ext cx="101205" cy="180402"/>
          </a:xfrm>
          <a:prstGeom prst="flowChartMagneticDrum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 rot="5400000" flipH="1">
            <a:off x="7860391" y="2062494"/>
            <a:ext cx="448590" cy="261971"/>
            <a:chOff x="7074766" y="1015738"/>
            <a:chExt cx="448590" cy="261971"/>
          </a:xfrm>
        </p:grpSpPr>
        <p:sp>
          <p:nvSpPr>
            <p:cNvPr id="146" name="Can 145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lowchart: Summing Junction 146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L-Shape 147"/>
          <p:cNvSpPr>
            <a:spLocks/>
          </p:cNvSpPr>
          <p:nvPr/>
        </p:nvSpPr>
        <p:spPr>
          <a:xfrm rot="16200000" flipH="1">
            <a:off x="8480064" y="1542928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L-Shape 148"/>
          <p:cNvSpPr>
            <a:spLocks/>
          </p:cNvSpPr>
          <p:nvPr/>
        </p:nvSpPr>
        <p:spPr>
          <a:xfrm rot="10800000" flipH="1">
            <a:off x="7534942" y="1535622"/>
            <a:ext cx="347472" cy="347472"/>
          </a:xfrm>
          <a:prstGeom prst="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1037963" y="6423948"/>
            <a:ext cx="246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534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Josh</cp:lastModifiedBy>
  <cp:revision>52</cp:revision>
  <dcterms:created xsi:type="dcterms:W3CDTF">2019-11-18T14:47:35Z</dcterms:created>
  <dcterms:modified xsi:type="dcterms:W3CDTF">2019-11-27T19:07:59Z</dcterms:modified>
</cp:coreProperties>
</file>