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5E7D-58B7-4E5D-8D33-F488D34B4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8719E-3E30-4D1E-95AF-43648AF05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19BB7-9BB1-4001-98DA-F2DF410A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D47B9-6E3F-4D1D-BF79-D924910D9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33EE8-C2C7-42D9-AA34-6E48C2E2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4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D2EC-5765-43CF-BC59-32368221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78EC0-6E6C-4A7D-9E63-43295F050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7ECEB-D09E-4FA4-9708-B3242F0D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D3EE1-85CA-41AA-8521-D0C79525F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55FD-05A5-439A-AD0A-E64B35BFB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E68A60-0F68-497E-B144-4FD5C4672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AE978-C957-4F16-80B1-95D81A213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625D3-1EA8-44C5-A459-0BD74B72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255E6-50E1-4C0A-B3D3-4C9DE669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51FA6-737E-4706-B95B-461C92A1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8EDA-9C45-4170-BBFC-69C4A9FB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4EB77-83BD-4006-BDA2-08F70EFE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CAD3A-04CC-4DD5-B827-9FE0678D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C8AF6-3AFB-41F7-840F-E8E54BD5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D91E2-50C1-49E7-AD65-6E1C603F4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4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1080-ABB2-42B4-B3F7-713F4A605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0ECDD-0AE8-4DCA-BEE2-1369AF80E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7806F-E18A-4451-9272-E7412BA5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1920B-E2F0-4B5C-9A51-9A5AF6EFC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73D4D-5EC8-40A5-B425-266481BB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4271-C918-477C-AC72-2DC84618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1D604-0B4E-43FD-82E4-22F46FE4A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D23D1-2317-41F6-BD84-03D2B09E7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1CCEA-F9DD-4235-920F-5D94B7C2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3C707-ED6D-4FC3-B13D-7AE97D09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71AC0-EDC8-42E9-9794-D770C7C9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5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17C1-4091-4D54-A3F8-2CD2532E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FE618-B9C0-47E0-A601-B06DB0DC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DAF92-4C10-4767-9E45-E7ECFEDAA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DD4CA-4E8F-49C4-AD48-4D9F29FA7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12BA1-A0FE-4E72-A6BB-47ED9DD1C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DAB59-391B-4C7A-8EED-CB411AA8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EF80F-F0A8-4C45-A3FD-E2963D45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5C21B-7223-4CB5-B2A3-4DA62BCC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7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802F9-D9D9-412D-91A3-B831452D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23C421-C026-46EE-B012-3F827424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FBC39-2629-47D2-8C45-39F7EF2B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E837C-1C27-429D-8815-AC2877EA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DDC486-6448-4E60-A2F1-52478EDB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2F3D2E-8A75-45B8-A576-340DC66E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062C7-4D7B-41E6-9565-416295A3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7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82862-3848-4F59-866D-B6E3E4CDD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25E34-F6D5-417C-B4D4-F191DC39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6CAD0F-176E-46DD-9F6D-45BFBAAF2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D1FE9-1942-4358-B8A1-5FE04A559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1CEE8-EBED-4133-A0E5-256B82BC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180BF-F9AC-4879-BF80-40BE18AA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3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70C9-359E-4E5E-8531-7F093DD8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B954E-BB1D-4032-96D4-4D3C14D14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E5A10-540B-4C03-83D1-67B61FDBF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B3B7D-A1E5-4DDD-8FB9-6B873288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7CDDC-C313-468D-B0C0-C6CBC55C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6387E-494B-4D9F-8248-37590EE7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4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CF32B-E94F-4AD2-BADB-953E3A30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11CD-78C5-427B-BF99-F23AEA78B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32F73-EB04-4BEF-8A7C-2B92A0F861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A59CE-3EEF-4915-9C5D-2CCC87F8B41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0A6F3-CAAF-4BE0-9186-2B1EFFC72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45CC7-6C8E-4DEA-B061-EEF0CC746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9769-E1A6-4047-8C46-D2071C808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052A67-B276-4A84-88AA-A9CF8F92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0872" y="-483352"/>
            <a:ext cx="6858000" cy="7603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D4B1D-3A1D-4E20-9779-8DE916E5A5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8" y="186805"/>
            <a:ext cx="4552949" cy="34147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85B558-1BFF-4BBE-A2DD-BADC288AC499}"/>
              </a:ext>
            </a:extLst>
          </p:cNvPr>
          <p:cNvCxnSpPr/>
          <p:nvPr/>
        </p:nvCxnSpPr>
        <p:spPr>
          <a:xfrm flipH="1" flipV="1">
            <a:off x="3368727" y="1140860"/>
            <a:ext cx="3605049" cy="1418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AE791A-7FBB-4E20-AD73-18D452EADA4A}"/>
              </a:ext>
            </a:extLst>
          </p:cNvPr>
          <p:cNvCxnSpPr>
            <a:cxnSpLocks/>
          </p:cNvCxnSpPr>
          <p:nvPr/>
        </p:nvCxnSpPr>
        <p:spPr>
          <a:xfrm flipH="1">
            <a:off x="3321270" y="1397703"/>
            <a:ext cx="4656082" cy="7674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C5882EF-EEE2-467D-B247-BB255103EBC0}"/>
              </a:ext>
            </a:extLst>
          </p:cNvPr>
          <p:cNvSpPr/>
          <p:nvPr/>
        </p:nvSpPr>
        <p:spPr>
          <a:xfrm>
            <a:off x="2308981" y="1682169"/>
            <a:ext cx="5148109" cy="4492459"/>
          </a:xfrm>
          <a:custGeom>
            <a:avLst/>
            <a:gdLst>
              <a:gd name="connsiteX0" fmla="*/ 5148109 w 5148109"/>
              <a:gd name="connsiteY0" fmla="*/ 3467900 h 4492459"/>
              <a:gd name="connsiteX1" fmla="*/ 4212688 w 5148109"/>
              <a:gd name="connsiteY1" fmla="*/ 4445362 h 4492459"/>
              <a:gd name="connsiteX2" fmla="*/ 3261502 w 5148109"/>
              <a:gd name="connsiteY2" fmla="*/ 4250921 h 4492459"/>
              <a:gd name="connsiteX3" fmla="*/ 2084343 w 5148109"/>
              <a:gd name="connsiteY3" fmla="*/ 3488921 h 4492459"/>
              <a:gd name="connsiteX4" fmla="*/ 1159433 w 5148109"/>
              <a:gd name="connsiteY4" fmla="*/ 2274976 h 4492459"/>
              <a:gd name="connsiteX5" fmla="*/ 628660 w 5148109"/>
              <a:gd name="connsiteY5" fmla="*/ 1418383 h 4492459"/>
              <a:gd name="connsiteX6" fmla="*/ 45336 w 5148109"/>
              <a:gd name="connsiteY6" fmla="*/ 141376 h 4492459"/>
              <a:gd name="connsiteX7" fmla="*/ 82122 w 5148109"/>
              <a:gd name="connsiteY7" fmla="*/ 88824 h 4492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48109" h="4492459">
                <a:moveTo>
                  <a:pt x="5148109" y="3467900"/>
                </a:moveTo>
                <a:cubicBezTo>
                  <a:pt x="4837615" y="3891379"/>
                  <a:pt x="4527122" y="4314859"/>
                  <a:pt x="4212688" y="4445362"/>
                </a:cubicBezTo>
                <a:cubicBezTo>
                  <a:pt x="3898254" y="4575865"/>
                  <a:pt x="3616226" y="4410328"/>
                  <a:pt x="3261502" y="4250921"/>
                </a:cubicBezTo>
                <a:cubicBezTo>
                  <a:pt x="2906778" y="4091514"/>
                  <a:pt x="2434688" y="3818245"/>
                  <a:pt x="2084343" y="3488921"/>
                </a:cubicBezTo>
                <a:cubicBezTo>
                  <a:pt x="1733998" y="3159597"/>
                  <a:pt x="1402047" y="2620066"/>
                  <a:pt x="1159433" y="2274976"/>
                </a:cubicBezTo>
                <a:cubicBezTo>
                  <a:pt x="916819" y="1929886"/>
                  <a:pt x="814343" y="1773983"/>
                  <a:pt x="628660" y="1418383"/>
                </a:cubicBezTo>
                <a:cubicBezTo>
                  <a:pt x="442977" y="1062783"/>
                  <a:pt x="136426" y="362969"/>
                  <a:pt x="45336" y="141376"/>
                </a:cubicBezTo>
                <a:cubicBezTo>
                  <a:pt x="-45754" y="-80217"/>
                  <a:pt x="18184" y="4303"/>
                  <a:pt x="82122" y="88824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BC8FEB-407C-4E71-A54F-D4D5022C1515}"/>
              </a:ext>
            </a:extLst>
          </p:cNvPr>
          <p:cNvCxnSpPr>
            <a:cxnSpLocks/>
          </p:cNvCxnSpPr>
          <p:nvPr/>
        </p:nvCxnSpPr>
        <p:spPr>
          <a:xfrm flipH="1" flipV="1">
            <a:off x="1329559" y="1857375"/>
            <a:ext cx="6011917" cy="105241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1DB3D0-F310-460A-8826-429F6D2CBB22}"/>
              </a:ext>
            </a:extLst>
          </p:cNvPr>
          <p:cNvSpPr/>
          <p:nvPr/>
        </p:nvSpPr>
        <p:spPr>
          <a:xfrm>
            <a:off x="3112806" y="2391333"/>
            <a:ext cx="4780463" cy="1134888"/>
          </a:xfrm>
          <a:custGeom>
            <a:avLst/>
            <a:gdLst>
              <a:gd name="connsiteX0" fmla="*/ 4780463 w 4780463"/>
              <a:gd name="connsiteY0" fmla="*/ 1134888 h 1134888"/>
              <a:gd name="connsiteX1" fmla="*/ 413415 w 4780463"/>
              <a:gd name="connsiteY1" fmla="*/ 99619 h 1134888"/>
              <a:gd name="connsiteX2" fmla="*/ 434435 w 4780463"/>
              <a:gd name="connsiteY2" fmla="*/ 99619 h 113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0463" h="1134888">
                <a:moveTo>
                  <a:pt x="4780463" y="1134888"/>
                </a:moveTo>
                <a:lnTo>
                  <a:pt x="413415" y="99619"/>
                </a:lnTo>
                <a:cubicBezTo>
                  <a:pt x="-310923" y="-72926"/>
                  <a:pt x="61756" y="13346"/>
                  <a:pt x="434435" y="9961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2D2ED-A746-4227-84C7-138BBBB658FE}"/>
              </a:ext>
            </a:extLst>
          </p:cNvPr>
          <p:cNvSpPr txBox="1"/>
          <p:nvPr/>
        </p:nvSpPr>
        <p:spPr>
          <a:xfrm>
            <a:off x="4225159" y="2589445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375123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761BF6-9B00-4AA5-927D-00334FF5A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0FCDE-B81D-4E2F-9C3D-B57B73BB4397}"/>
              </a:ext>
            </a:extLst>
          </p:cNvPr>
          <p:cNvSpPr txBox="1"/>
          <p:nvPr/>
        </p:nvSpPr>
        <p:spPr>
          <a:xfrm>
            <a:off x="1623848" y="762000"/>
            <a:ext cx="145042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Filaments and Anode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EC85A-6751-4BD7-B7FF-4EEE9E44EC60}"/>
              </a:ext>
            </a:extLst>
          </p:cNvPr>
          <p:cNvSpPr txBox="1"/>
          <p:nvPr/>
        </p:nvSpPr>
        <p:spPr>
          <a:xfrm flipH="1">
            <a:off x="2053195" y="4477407"/>
            <a:ext cx="136266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Target and TS2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1CE69-807C-4E0D-B3FF-0D61564BBD3F}"/>
              </a:ext>
            </a:extLst>
          </p:cNvPr>
          <p:cNvSpPr txBox="1"/>
          <p:nvPr/>
        </p:nvSpPr>
        <p:spPr>
          <a:xfrm>
            <a:off x="9380483" y="4800572"/>
            <a:ext cx="113511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10 &amp; 11</a:t>
            </a:r>
          </a:p>
          <a:p>
            <a:r>
              <a:rPr lang="en-US" dirty="0"/>
              <a:t>To </a:t>
            </a:r>
            <a:r>
              <a:rPr lang="en-US" dirty="0" smtClean="0"/>
              <a:t>Philips Vacuum gauge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DA94D-A52A-4D6F-9BCE-E8F28D489F11}"/>
              </a:ext>
            </a:extLst>
          </p:cNvPr>
          <p:cNvSpPr txBox="1"/>
          <p:nvPr/>
        </p:nvSpPr>
        <p:spPr>
          <a:xfrm>
            <a:off x="7246883" y="4051738"/>
            <a:ext cx="103526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2&amp;7 to </a:t>
            </a:r>
            <a:r>
              <a:rPr lang="en-US" dirty="0" smtClean="0"/>
              <a:t> 2 </a:t>
            </a:r>
            <a:r>
              <a:rPr lang="en-US" dirty="0"/>
              <a:t>&amp;1 </a:t>
            </a:r>
            <a:r>
              <a:rPr lang="en-US" dirty="0" smtClean="0"/>
              <a:t>on </a:t>
            </a:r>
            <a:r>
              <a:rPr lang="en-US" dirty="0"/>
              <a:t>TS2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9BD8B-7C92-42D5-9FB2-FC57DA53D30A}"/>
              </a:ext>
            </a:extLst>
          </p:cNvPr>
          <p:cNvSpPr txBox="1"/>
          <p:nvPr/>
        </p:nvSpPr>
        <p:spPr>
          <a:xfrm>
            <a:off x="5707117" y="2548759"/>
            <a:ext cx="122971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Remote 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4AE94-3BB0-4DE9-A187-419F136442A6}"/>
              </a:ext>
            </a:extLst>
          </p:cNvPr>
          <p:cNvSpPr txBox="1"/>
          <p:nvPr/>
        </p:nvSpPr>
        <p:spPr>
          <a:xfrm>
            <a:off x="9509234" y="3347600"/>
            <a:ext cx="170793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interlock box</a:t>
            </a:r>
          </a:p>
          <a:p>
            <a:r>
              <a:rPr lang="en-US" dirty="0"/>
              <a:t> for </a:t>
            </a:r>
            <a:r>
              <a:rPr lang="en-US" dirty="0" smtClean="0"/>
              <a:t>water</a:t>
            </a:r>
            <a:endParaRPr lang="en-US" dirty="0"/>
          </a:p>
          <a:p>
            <a:r>
              <a:rPr lang="en-US" dirty="0"/>
              <a:t> and </a:t>
            </a:r>
            <a:r>
              <a:rPr lang="en-US" dirty="0" smtClean="0"/>
              <a:t>Vacuum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3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9F025-5BE8-4CF2-9BC2-00922A518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4C68F-5305-4DDB-84B4-77285CE34156}"/>
              </a:ext>
            </a:extLst>
          </p:cNvPr>
          <p:cNvSpPr txBox="1"/>
          <p:nvPr/>
        </p:nvSpPr>
        <p:spPr>
          <a:xfrm>
            <a:off x="3452648" y="4214648"/>
            <a:ext cx="152349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 PD250 and </a:t>
            </a:r>
          </a:p>
          <a:p>
            <a:r>
              <a:rPr lang="en-US" dirty="0"/>
              <a:t>then to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53480-5236-4BB9-B32A-FF7D71FC7228}"/>
              </a:ext>
            </a:extLst>
          </p:cNvPr>
          <p:cNvSpPr txBox="1"/>
          <p:nvPr/>
        </p:nvSpPr>
        <p:spPr>
          <a:xfrm>
            <a:off x="6153808" y="2906110"/>
            <a:ext cx="14504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1&amp;2 to 7 &amp; 2 of PD250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852AC0-09B5-4809-A81B-B4B53EAFF162}"/>
              </a:ext>
            </a:extLst>
          </p:cNvPr>
          <p:cNvSpPr txBox="1"/>
          <p:nvPr/>
        </p:nvSpPr>
        <p:spPr>
          <a:xfrm>
            <a:off x="6096000" y="4078014"/>
            <a:ext cx="935421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3,4,5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6,7,8 To Remote box</a:t>
            </a:r>
          </a:p>
        </p:txBody>
      </p:sp>
    </p:spTree>
    <p:extLst>
      <p:ext uri="{BB962C8B-B14F-4D97-AF65-F5344CB8AC3E}">
        <p14:creationId xmlns:p14="http://schemas.microsoft.com/office/powerpoint/2010/main" val="174653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12CAEA-4E2F-4854-91C5-A563F8BA28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2A501-F0A0-44EA-BADE-E71940C5199C}"/>
              </a:ext>
            </a:extLst>
          </p:cNvPr>
          <p:cNvSpPr txBox="1"/>
          <p:nvPr/>
        </p:nvSpPr>
        <p:spPr>
          <a:xfrm>
            <a:off x="1548837" y="5002924"/>
            <a:ext cx="197541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Interlock box</a:t>
            </a:r>
          </a:p>
          <a:p>
            <a:r>
              <a:rPr lang="en-US" dirty="0"/>
              <a:t>For</a:t>
            </a:r>
          </a:p>
          <a:p>
            <a:r>
              <a:rPr lang="en-US" dirty="0"/>
              <a:t>Vacuum and Water</a:t>
            </a:r>
          </a:p>
        </p:txBody>
      </p:sp>
    </p:spTree>
    <p:extLst>
      <p:ext uri="{BB962C8B-B14F-4D97-AF65-F5344CB8AC3E}">
        <p14:creationId xmlns:p14="http://schemas.microsoft.com/office/powerpoint/2010/main" val="79650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59BE79-76A6-4217-97E2-8B7510BC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96" y="-12087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9BF7B-ABC4-4DC0-8915-873861B36C3F}"/>
              </a:ext>
            </a:extLst>
          </p:cNvPr>
          <p:cNvSpPr txBox="1"/>
          <p:nvPr/>
        </p:nvSpPr>
        <p:spPr>
          <a:xfrm>
            <a:off x="2191407" y="3615558"/>
            <a:ext cx="35127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Water interlock to the interlock box</a:t>
            </a:r>
          </a:p>
        </p:txBody>
      </p:sp>
    </p:spTree>
    <p:extLst>
      <p:ext uri="{BB962C8B-B14F-4D97-AF65-F5344CB8AC3E}">
        <p14:creationId xmlns:p14="http://schemas.microsoft.com/office/powerpoint/2010/main" val="77772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3B1AD-C8EE-4DCD-BAE6-71E2AA17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537A5-77B0-4BEC-ACF1-B0222FF28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2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66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Loloee, Reza</dc:creator>
  <cp:lastModifiedBy>Loloee, Reza</cp:lastModifiedBy>
  <cp:revision>3</cp:revision>
  <dcterms:created xsi:type="dcterms:W3CDTF">2022-02-17T01:20:53Z</dcterms:created>
  <dcterms:modified xsi:type="dcterms:W3CDTF">2022-02-17T14:31:19Z</dcterms:modified>
</cp:coreProperties>
</file>